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oboto"/>
      <p:regular r:id="rId38"/>
      <p:bold r:id="rId39"/>
      <p:italic r:id="rId40"/>
      <p:boldItalic r:id="rId41"/>
    </p:embeddedFont>
    <p:embeddedFont>
      <p:font typeface="Roboto Medium"/>
      <p:regular r:id="rId42"/>
      <p:bold r:id="rId43"/>
      <p:italic r:id="rId44"/>
      <p:boldItalic r:id="rId45"/>
    </p:embeddedFont>
    <p:embeddedFont>
      <p:font typeface="Google Sans"/>
      <p:regular r:id="rId46"/>
      <p:bold r:id="rId47"/>
      <p:italic r:id="rId48"/>
      <p:boldItalic r:id="rId49"/>
    </p:embeddedFont>
    <p:embeddedFont>
      <p:font typeface="Comfortaa Medium"/>
      <p:regular r:id="rId50"/>
      <p:bold r:id="rId51"/>
    </p:embeddedFont>
    <p:embeddedFont>
      <p:font typeface="Open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RobotoMedium-regular.fntdata"/><Relationship Id="rId41" Type="http://schemas.openxmlformats.org/officeDocument/2006/relationships/font" Target="fonts/Roboto-boldItalic.fntdata"/><Relationship Id="rId44" Type="http://schemas.openxmlformats.org/officeDocument/2006/relationships/font" Target="fonts/RobotoMedium-italic.fntdata"/><Relationship Id="rId43" Type="http://schemas.openxmlformats.org/officeDocument/2006/relationships/font" Target="fonts/RobotoMedium-bold.fntdata"/><Relationship Id="rId46" Type="http://schemas.openxmlformats.org/officeDocument/2006/relationships/font" Target="fonts/GoogleSans-regular.fntdata"/><Relationship Id="rId45" Type="http://schemas.openxmlformats.org/officeDocument/2006/relationships/font" Target="fonts/RobotoMedium-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GoogleSans-italic.fntdata"/><Relationship Id="rId47" Type="http://schemas.openxmlformats.org/officeDocument/2006/relationships/font" Target="fonts/GoogleSans-bold.fntdata"/><Relationship Id="rId49" Type="http://schemas.openxmlformats.org/officeDocument/2006/relationships/font" Target="fonts/GoogleSans-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ComfortaaMedium-bold.fntdata"/><Relationship Id="rId50" Type="http://schemas.openxmlformats.org/officeDocument/2006/relationships/font" Target="fonts/ComfortaaMedium-regular.fntdata"/><Relationship Id="rId53" Type="http://schemas.openxmlformats.org/officeDocument/2006/relationships/font" Target="fonts/OpenSans-bold.fntdata"/><Relationship Id="rId52" Type="http://schemas.openxmlformats.org/officeDocument/2006/relationships/font" Target="fonts/OpenSans-regular.fntdata"/><Relationship Id="rId11" Type="http://schemas.openxmlformats.org/officeDocument/2006/relationships/slide" Target="slides/slide5.xml"/><Relationship Id="rId55" Type="http://schemas.openxmlformats.org/officeDocument/2006/relationships/font" Target="fonts/OpenSans-boldItalic.fntdata"/><Relationship Id="rId10" Type="http://schemas.openxmlformats.org/officeDocument/2006/relationships/slide" Target="slides/slide4.xml"/><Relationship Id="rId54" Type="http://schemas.openxmlformats.org/officeDocument/2006/relationships/font" Target="fonts/OpenSans-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idioms.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oogle.dev/help"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ctoverse.github.com/" TargetMode="External"/><Relationship Id="rId3" Type="http://schemas.openxmlformats.org/officeDocument/2006/relationships/hyperlink" Target="https://developer.android.com/kotlin/first"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training/kotlinplayground"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studio"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studio/run/emulator"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ay.kotlinlang.org/byExample/overview"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ndroid-developers.googleblog.com/2017/05/android-announces-support-for-kotlin.html" TargetMode="External"/><Relationship Id="rId3" Type="http://schemas.openxmlformats.org/officeDocument/2006/relationships/hyperlink" Target="https://android-developers.googleblog.com/2019/05/google-io-2019-empowering-developers-to-build-experiences-on-Android-Play.html" TargetMode="External"/><Relationship Id="rId4" Type="http://schemas.openxmlformats.org/officeDocument/2006/relationships/hyperlink" Target="https://kotlinlang.org/foundation/kotlin-foundation.html"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assets/kotlin-media-kit.pdf" TargetMode="External"/><Relationship Id="rId3" Type="http://schemas.openxmlformats.org/officeDocument/2006/relationships/hyperlink" Target="https://insights.stackoverflow.com/survey/2020#technology-most-loved-dreaded-and-wanted-languages" TargetMode="External"/><Relationship Id="rId4" Type="http://schemas.openxmlformats.org/officeDocument/2006/relationships/hyperlink" Target="https://blog.jetbrains.com/kotlin/2016/02/kotlin-1-0-released-pragmatic-language-for-jvm-and-android/" TargetMode="External"/><Relationship Id="rId5" Type="http://schemas.openxmlformats.org/officeDocument/2006/relationships/hyperlink" Target="https://kotlinlang.org/docs/reference/evolution/kotlin-evolution.html" TargetMode="External"/><Relationship Id="rId6" Type="http://schemas.openxmlformats.org/officeDocument/2006/relationships/hyperlink" Target="https://developer.android.com/kotlin/storie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kotlin/first" TargetMode="External"/><Relationship Id="rId3" Type="http://schemas.openxmlformats.org/officeDocument/2006/relationships/hyperlink" Target="https://kotlinlang.org/docs/reference/null-safety.html" TargetMode="External"/><Relationship Id="rId4" Type="http://schemas.openxmlformats.org/officeDocument/2006/relationships/hyperlink" Target="https://developer.android.com/kotlin/learn#interoperability" TargetMode="External"/><Relationship Id="rId5" Type="http://schemas.openxmlformats.org/officeDocument/2006/relationships/hyperlink" Target="https://developer.android.com/kotlin/coroutine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5bd2a859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5bd2a859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05bd2a859d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05bd2a859d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Resource:</a:t>
            </a:r>
            <a:endParaRPr b="1"/>
          </a:p>
          <a:p>
            <a:pPr indent="-298450" lvl="0" marL="457200" rtl="0" algn="l">
              <a:lnSpc>
                <a:spcPct val="115000"/>
              </a:lnSpc>
              <a:spcBef>
                <a:spcPts val="0"/>
              </a:spcBef>
              <a:spcAft>
                <a:spcPts val="0"/>
              </a:spcAft>
              <a:buClr>
                <a:schemeClr val="dk1"/>
              </a:buClr>
              <a:buSzPts val="1100"/>
              <a:buChar char="●"/>
            </a:pPr>
            <a:r>
              <a:rPr lang="en" u="sng">
                <a:solidFill>
                  <a:schemeClr val="hlink"/>
                </a:solidFill>
                <a:hlinkClick r:id="rId2"/>
              </a:rPr>
              <a:t>Idioms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05bd2a859d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05bd2a859d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94179368b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94179368b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talk about what you will learn as part of Android Basics. First and foremost, the goal is for you to build your first Android apps. To do this, you’ll install Android Studio on your computer, which is an application to build Android apps. Along the way, you will be exposed to programming concepts and the Kotlin language.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At the end, we’ll also talk about resources on how you can continue learning and building apps beyond this event.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5bd2a859d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05bd2a859d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Open the course page with the link we provided you.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94179368b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94179368b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You’ll be working through the Android Basics in Kotlin course. This is a free online training course developed by Google for people like yourself to learn how to build basic Android apps.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94179368b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94179368b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course is made up of units, and units are composed of pathways.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First we’ll be focused on the first unit, which is shown here. It has made up of 4 pathways. In Session 1, you’ll work on the first 3 pathways: 1) Introduction to Kotlin, 2) Create your first app, and 3) Build a basic layout. In Session 2, you’ll work on the 4th pathway, which is a little longer. </a:t>
            </a:r>
            <a:r>
              <a:rPr i="1" lang="en">
                <a:solidFill>
                  <a:schemeClr val="dk1"/>
                </a:solidFill>
              </a:rPr>
              <a:t>[</a:t>
            </a:r>
            <a:r>
              <a:rPr i="1" lang="en">
                <a:solidFill>
                  <a:schemeClr val="dk1"/>
                </a:solidFill>
              </a:rPr>
              <a:t>Mention future sessions if your group will be meeting for longer.]</a:t>
            </a:r>
            <a:endParaRPr i="1">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94179368b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94179368b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You may be wondering, what is a pathway? It’s an ordered sequence of activities to learn a specific skill. An activity can be a video, hands-on coding tutorial (known as a codelab), an article, or quiz. You can see at least 4 activities in this first pathway. All these activities are meant to help you reach specific learning objectives by the end of this pathway.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94179368b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94179368b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There’s a quiz at the end of each pathway to check your understanding of what you just learned. Here’s what a sample quiz looks like. There are no limits to the number of retries for a quiz. But if you get a question wrong, try to understand what the concept is (even if you need to look back at the source material), before answering again.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94179368b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94179368b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After you pass the quiz, you earn a badge like this one!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94179368b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94179368b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badges you earn can be saved to your developer profile. When you are taking the course, be sure to sign in (in the top right corner) and create a developer profile if you haven’t already. It’s very quick to create. As you earn more badges, you can see them on your developer profile and favorite them, as shown here.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i="1" lang="en"/>
              <a:t>[Read more on the </a:t>
            </a:r>
            <a:r>
              <a:rPr i="1" lang="en" u="sng">
                <a:solidFill>
                  <a:schemeClr val="hlink"/>
                </a:solidFill>
                <a:hlinkClick r:id="rId2"/>
              </a:rPr>
              <a:t>Google developer profile</a:t>
            </a:r>
            <a:r>
              <a:rPr i="1" lang="en"/>
              <a:t>]</a:t>
            </a:r>
            <a:endParaRPr i="1"/>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94179368b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94179368b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My name is &lt;Insert Name&gt; and welcome to Android Study Jams! This is session 1 of Android Basics.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for people with little to no programming experience, we start at the beginning and you’ll learn how to build simple Android apps in Kotlin!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94179368b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94179368b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you’re familiar with the learning platform and how the course looks, let’s dive into some important concepts that you’ll be learning about.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94179368b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94179368b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this course, you’ll be learning how to code in Kotlin. Kotlin is a programming language that you’ll use to build Android apps. Kotlin is a modern and popular programming language, known for helping developers be more productive. Kotlin allows you to be more concise when writing your code, and you can write safer code that’s less prone to errors.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As a result of many great language features, Kotlin has quickly gained momentum in industry. It is reportedly</a:t>
            </a:r>
            <a:r>
              <a:rPr lang="en">
                <a:solidFill>
                  <a:schemeClr val="dk1"/>
                </a:solidFill>
              </a:rPr>
              <a:t> one of the fastest growing programming languages, according to </a:t>
            </a:r>
            <a:r>
              <a:rPr lang="en" u="sng">
                <a:solidFill>
                  <a:schemeClr val="hlink"/>
                </a:solidFill>
                <a:hlinkClick r:id="rId2"/>
              </a:rPr>
              <a:t>GitHub</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Pathway 1 of the course is focused on helping you understand the basics of Kotlin.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i="1" lang="en">
                <a:solidFill>
                  <a:schemeClr val="dk1"/>
                </a:solidFill>
              </a:rPr>
              <a:t>[Read about </a:t>
            </a:r>
            <a:r>
              <a:rPr i="1" lang="en" u="sng">
                <a:solidFill>
                  <a:schemeClr val="hlink"/>
                </a:solidFill>
                <a:hlinkClick r:id="rId3"/>
              </a:rPr>
              <a:t>Android’s Kotlin-first approach</a:t>
            </a:r>
            <a:r>
              <a:rPr i="1" lang="en">
                <a:solidFill>
                  <a:schemeClr val="dk1"/>
                </a:solidFill>
              </a:rPr>
              <a:t>]</a:t>
            </a:r>
            <a:endParaRPr i="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94179368b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94179368b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make it easier for you to learn, you’ll be writing your code in the </a:t>
            </a:r>
            <a:r>
              <a:rPr lang="en" u="sng">
                <a:solidFill>
                  <a:schemeClr val="hlink"/>
                </a:solidFill>
                <a:hlinkClick r:id="rId2"/>
              </a:rPr>
              <a:t>Kotlin Playground</a:t>
            </a:r>
            <a:r>
              <a:rPr lang="en"/>
              <a:t> which you can access via the web browser. The site looks something like this. You can write your code in this window and hit the green arrow to run it. The result of your code (known as the output) will show up at the bottom of the window (where it says “Hello, world!”).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94179368bd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94179368b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Pathway 2 is where you create your first app! You will need to download and install </a:t>
            </a:r>
            <a:r>
              <a:rPr lang="en" u="sng">
                <a:solidFill>
                  <a:schemeClr val="hlink"/>
                </a:solidFill>
                <a:hlinkClick r:id="rId2"/>
              </a:rPr>
              <a:t>Android Studio</a:t>
            </a:r>
            <a:r>
              <a:rPr lang="en">
                <a:solidFill>
                  <a:schemeClr val="dk1"/>
                </a:solidFill>
              </a:rPr>
              <a:t> on your computer. This is the official tool that professional developers use for Android development. This is where you’ll be writing your Kotlin code and building your apps.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94179368bd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94179368bd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Android Studio, you can also use the </a:t>
            </a:r>
            <a:r>
              <a:rPr lang="en" u="sng">
                <a:solidFill>
                  <a:schemeClr val="hlink"/>
                </a:solidFill>
                <a:hlinkClick r:id="rId2"/>
              </a:rPr>
              <a:t>Android Emulator</a:t>
            </a:r>
            <a:r>
              <a:rPr lang="en">
                <a:solidFill>
                  <a:schemeClr val="dk1"/>
                </a:solidFill>
              </a:rPr>
              <a:t>, which can emulate various Android devices on your computer. The emulator allows you to run your app and it provides almost all capabilities that a real Android device would have. If you do have a physical device and want to use it, there are also instructions in Pathway 2 to get you setup.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i="1" lang="en">
                <a:solidFill>
                  <a:schemeClr val="dk1"/>
                </a:solidFill>
              </a:rPr>
              <a:t>[Students can either use the emulator or a physical device to test their app, it’s up to personal preference.]</a:t>
            </a:r>
            <a:endParaRPr i="1"/>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94179368bd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94179368bd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in Pathway 3, you’ll learn the basic concepts of customizing the user interface of a simple app. The </a:t>
            </a:r>
            <a:r>
              <a:rPr lang="en">
                <a:solidFill>
                  <a:schemeClr val="dk1"/>
                </a:solidFill>
              </a:rPr>
              <a:t>user interface (also known as </a:t>
            </a:r>
            <a:r>
              <a:rPr lang="en"/>
              <a:t>UI) of your app includes what the app looks like and how the user interacts with it.</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94179368bd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94179368bd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layout of an app is the design or arrangement of what the user sees on the screen. In Android, a layout is made up of Views.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94179368bd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94179368bd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are some examples of types of Views that are provided by Android: TextView for displaying text, ImageView for displaying images, and Button to perform some action when tapped.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94179368bd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94179368bd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Alright, go ahead and get started on Unit 1, Pathway 1 of the Android Basics in Kotlin course. </a:t>
            </a:r>
            <a:r>
              <a:rPr i="1" lang="en">
                <a:solidFill>
                  <a:schemeClr val="dk1"/>
                </a:solidFill>
              </a:rPr>
              <a:t>[You can give them about an hour to work on this]</a:t>
            </a:r>
            <a:endParaRPr i="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If you finish early, you can move onto Pathways 2 and 3. We will be taking a break at &lt;Insert Time&gt;.</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94179368bd_0_2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94179368bd_0_2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Great job everyone on your progress!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 can post photos or highlights from today’s session on social media using #AndroidStudyJams. </a:t>
            </a:r>
            <a:r>
              <a:rPr i="1" lang="en">
                <a:solidFill>
                  <a:schemeClr val="dk1"/>
                </a:solidFill>
              </a:rPr>
              <a:t>[</a:t>
            </a:r>
            <a:r>
              <a:rPr i="1" lang="en">
                <a:solidFill>
                  <a:schemeClr val="dk1"/>
                </a:solidFill>
                <a:latin typeface="Roboto"/>
                <a:ea typeface="Roboto"/>
                <a:cs typeface="Roboto"/>
                <a:sym typeface="Roboto"/>
              </a:rPr>
              <a:t>Include your own developer community and chapter hashtags (i.e. #developerstudentclubs #dsccmu)]</a:t>
            </a:r>
            <a:endParaRPr i="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We encourage you to share a screenshot of your birthday card app!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94179368b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94179368b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a:t>
            </a:r>
            <a:r>
              <a:rPr lang="en">
                <a:solidFill>
                  <a:schemeClr val="dk1"/>
                </a:solidFill>
              </a:rPr>
              <a:t>ere are some the prerequisites that will be helpful. Having basic computer literacy and basic math skills is recommended. You’ll also need a computer and access to the internet to take the online course. </a:t>
            </a:r>
            <a:r>
              <a:rPr i="1" lang="en">
                <a:solidFill>
                  <a:schemeClr val="dk1"/>
                </a:solidFill>
              </a:rPr>
              <a:t>[Mention WiFi instructions if necessary.]</a:t>
            </a:r>
            <a:endParaRPr i="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After this short presentation, we’ll all be working independently on the course. Use headphones to play the videos, so it doesn’t disrupt others around you.</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It’s also helpful if you have an Android device so you can test your app. A USB cable will be needed for connecting your phone to the computer. If you don’t have an Android device, don’t worry, you can still use your computer to emulate an Android device.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94179368bd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94179368bd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Stay tuned for our next session -- you’ll be learning more about Android and Kotlin to build an interactive app! Thank you for coming and see you soon.</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[Insert details for Session 2 if it will start later in the day or on another day.]</a:t>
            </a:r>
            <a:endParaRPr i="1"/>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94179368bd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94179368bd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First, </a:t>
            </a:r>
            <a:r>
              <a:rPr lang="en">
                <a:solidFill>
                  <a:schemeClr val="dk1"/>
                </a:solidFill>
              </a:rPr>
              <a:t>you can keep coming to Study Jams as we cover more topics to make you a full fledged Android developer. </a:t>
            </a:r>
            <a:endParaRPr>
              <a:solidFill>
                <a:schemeClr val="dk1"/>
              </a:solidFill>
            </a:endParaRPr>
          </a:p>
          <a:p>
            <a:pPr indent="0" lvl="0" marL="0" rtl="0" algn="l">
              <a:spcBef>
                <a:spcPts val="0"/>
              </a:spcBef>
              <a:spcAft>
                <a:spcPts val="0"/>
              </a:spcAft>
              <a:buNone/>
            </a:pPr>
            <a:r>
              <a:rPr lang="en">
                <a:solidFill>
                  <a:schemeClr val="dk1"/>
                </a:solidFill>
              </a:rPr>
              <a:t>Second, </a:t>
            </a:r>
            <a:r>
              <a:rPr lang="en">
                <a:solidFill>
                  <a:schemeClr val="dk1"/>
                </a:solidFill>
              </a:rPr>
              <a:t>you can continue learning on your own with the Android Basics in Kotlin course.</a:t>
            </a:r>
            <a:endParaRPr>
              <a:solidFill>
                <a:schemeClr val="dk1"/>
              </a:solidFill>
            </a:endParaRPr>
          </a:p>
          <a:p>
            <a:pPr indent="0" lvl="0" marL="0" rtl="0" algn="l">
              <a:spcBef>
                <a:spcPts val="0"/>
              </a:spcBef>
              <a:spcAft>
                <a:spcPts val="0"/>
              </a:spcAft>
              <a:buNone/>
            </a:pPr>
            <a:r>
              <a:rPr lang="en">
                <a:solidFill>
                  <a:schemeClr val="dk1"/>
                </a:solidFill>
              </a:rPr>
              <a:t>Third, you can modify the apps we built together and learn by adding more features to them. You can use Google search or look at existing code samples and videos online for how to add additional features to your app.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To stay connected, check out these additional resources, which professional developers use to stay up to date on Android. As you get into more advanced features, you will likely need to learn more programming concepts. You can check out the </a:t>
            </a:r>
            <a:r>
              <a:rPr lang="en" u="sng">
                <a:solidFill>
                  <a:schemeClr val="accent5"/>
                </a:solidFill>
                <a:hlinkClick r:id="rId2">
                  <a:extLst>
                    <a:ext uri="{A12FA001-AC4F-418D-AE19-62706E023703}">
                      <ahyp:hlinkClr val="tx"/>
                    </a:ext>
                  </a:extLst>
                </a:hlinkClick>
              </a:rPr>
              <a:t>Learn Kotlin By Example</a:t>
            </a:r>
            <a:r>
              <a:rPr lang="en">
                <a:solidFill>
                  <a:schemeClr val="dk1"/>
                </a:solidFill>
              </a:rPr>
              <a:t> resource for that.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Thank you so much for being a part of Android Study Jams! Good luck on the beginning of your Android developer journey!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94179368b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94179368b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dive into the content, I want to get to know you better and what brought you here. Please take out a piece of paper. Take a moment to think about your answers to these questions and write them down.</a:t>
            </a:r>
            <a:endParaRPr/>
          </a:p>
          <a:p>
            <a:pPr indent="0" lvl="0" marL="0" rtl="0" algn="l">
              <a:spcBef>
                <a:spcPts val="0"/>
              </a:spcBef>
              <a:spcAft>
                <a:spcPts val="0"/>
              </a:spcAft>
              <a:buNone/>
            </a:pPr>
            <a:r>
              <a:t/>
            </a:r>
            <a:endParaRPr i="1"/>
          </a:p>
          <a:p>
            <a:pPr indent="0" lvl="0" marL="0" rtl="0" algn="l">
              <a:spcBef>
                <a:spcPts val="0"/>
              </a:spcBef>
              <a:spcAft>
                <a:spcPts val="0"/>
              </a:spcAft>
              <a:buNone/>
            </a:pPr>
            <a:r>
              <a:rPr i="1" lang="en"/>
              <a:t>[Give 2-3 minutes to work and when most people have put down their pencils, proceed.]</a:t>
            </a:r>
            <a:endParaRPr i="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05bd2a859d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05bd2a859d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statistics are as of August 2020.</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5bd2a859d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5bd2a859d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Android phones, tablets, TVs, watches, and even cars.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5bd2a859d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5bd2a859d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2017, Kotlin was officially announced as another supported language on Android.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Two years later, in 2019, Google announced their commitment to making Android development increasingly Kotlin-first. That means new platform features and libraries will first be made available in Kotlin. As a result, new developers are encouraged to build their Android apps in Kotlin.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Together, JetBrains and Google created the Kotlin Foundation to protect, promote, and advance the development of the Kotlin language.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Resources:</a:t>
            </a:r>
            <a:endParaRPr b="1"/>
          </a:p>
          <a:p>
            <a:pPr indent="-298450" lvl="0" marL="457200" rtl="0" algn="l">
              <a:spcBef>
                <a:spcPts val="0"/>
              </a:spcBef>
              <a:spcAft>
                <a:spcPts val="0"/>
              </a:spcAft>
              <a:buSzPts val="1100"/>
              <a:buChar char="●"/>
            </a:pPr>
            <a:r>
              <a:rPr lang="en" u="sng">
                <a:solidFill>
                  <a:schemeClr val="accent5"/>
                </a:solidFill>
                <a:hlinkClick r:id="rId2">
                  <a:extLst>
                    <a:ext uri="{A12FA001-AC4F-418D-AE19-62706E023703}">
                      <ahyp:hlinkClr val="tx"/>
                    </a:ext>
                  </a:extLst>
                </a:hlinkClick>
              </a:rPr>
              <a:t>Android Announces Support for Kotlin blogpost</a:t>
            </a:r>
            <a:endParaRPr b="1"/>
          </a:p>
          <a:p>
            <a:pPr indent="-298450" lvl="0" marL="457200" rtl="0" algn="l">
              <a:spcBef>
                <a:spcPts val="0"/>
              </a:spcBef>
              <a:spcAft>
                <a:spcPts val="0"/>
              </a:spcAft>
              <a:buSzPts val="1100"/>
              <a:buChar char="●"/>
            </a:pPr>
            <a:r>
              <a:rPr lang="en" u="sng">
                <a:solidFill>
                  <a:schemeClr val="hlink"/>
                </a:solidFill>
                <a:hlinkClick r:id="rId3"/>
              </a:rPr>
              <a:t>Google I/O 2019 blogpost</a:t>
            </a:r>
            <a:endParaRPr/>
          </a:p>
          <a:p>
            <a:pPr indent="-298450" lvl="0" marL="457200" rtl="0" algn="l">
              <a:spcBef>
                <a:spcPts val="0"/>
              </a:spcBef>
              <a:spcAft>
                <a:spcPts val="0"/>
              </a:spcAft>
              <a:buSzPts val="1100"/>
              <a:buChar char="●"/>
            </a:pPr>
            <a:r>
              <a:rPr lang="en" u="sng">
                <a:solidFill>
                  <a:schemeClr val="hlink"/>
                </a:solidFill>
                <a:hlinkClick r:id="rId4"/>
              </a:rPr>
              <a:t>Kotlin Foundation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05bd2a859d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05bd2a859d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Kotlin is an open-source statically typed language, which supports both functional programming and object-oriented programming styles. Kotlin was designed to be pragmatic for developers, with a focus on interoperability, safety, clarity, and tooling support.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Kotlin is a modern programming language that has rapidly gained momentum in the industry. A</a:t>
            </a:r>
            <a:r>
              <a:rPr lang="en">
                <a:solidFill>
                  <a:schemeClr val="dk1"/>
                </a:solidFill>
              </a:rPr>
              <a:t>ccording to </a:t>
            </a:r>
            <a:r>
              <a:rPr lang="en" u="sng">
                <a:solidFill>
                  <a:schemeClr val="accent5"/>
                </a:solidFill>
                <a:hlinkClick r:id="rId2">
                  <a:extLst>
                    <a:ext uri="{A12FA001-AC4F-418D-AE19-62706E023703}">
                      <ahyp:hlinkClr val="tx"/>
                    </a:ext>
                  </a:extLst>
                </a:hlinkClick>
              </a:rPr>
              <a:t>JetBrains</a:t>
            </a:r>
            <a:r>
              <a:rPr lang="en"/>
              <a:t>, as of December 2019, there are over 4 million developers globally using Kotlin. </a:t>
            </a:r>
            <a:r>
              <a:rPr lang="en">
                <a:solidFill>
                  <a:schemeClr val="dk1"/>
                </a:solidFill>
              </a:rPr>
              <a:t>Kotlin is currently ranked as the #4 most-loved programming language among developers, according to the </a:t>
            </a:r>
            <a:r>
              <a:rPr lang="en" u="sng">
                <a:solidFill>
                  <a:schemeClr val="accent5"/>
                </a:solidFill>
                <a:hlinkClick r:id="rId3">
                  <a:extLst>
                    <a:ext uri="{A12FA001-AC4F-418D-AE19-62706E023703}">
                      <ahyp:hlinkClr val="tx"/>
                    </a:ext>
                  </a:extLst>
                </a:hlinkClick>
              </a:rPr>
              <a:t>2020 Stack Overflow Developer Survey</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Furthermore, over </a:t>
            </a:r>
            <a:r>
              <a:rPr lang="en"/>
              <a:t>60% of professional Android developers use Kotlin, and over 70% of the top 1000 Android apps contain Kotlin code.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Resources:</a:t>
            </a:r>
            <a:endParaRPr b="1">
              <a:solidFill>
                <a:schemeClr val="dk1"/>
              </a:solidFill>
            </a:endParaRPr>
          </a:p>
          <a:p>
            <a:pPr indent="-298450" lvl="0" marL="457200" rtl="0" algn="l">
              <a:spcBef>
                <a:spcPts val="0"/>
              </a:spcBef>
              <a:spcAft>
                <a:spcPts val="0"/>
              </a:spcAft>
              <a:buClr>
                <a:schemeClr val="dk1"/>
              </a:buClr>
              <a:buSzPts val="1100"/>
              <a:buChar char="●"/>
            </a:pPr>
            <a:r>
              <a:rPr lang="en" u="sng">
                <a:solidFill>
                  <a:schemeClr val="accent5"/>
                </a:solidFill>
                <a:hlinkClick r:id="rId4">
                  <a:extLst>
                    <a:ext uri="{A12FA001-AC4F-418D-AE19-62706E023703}">
                      <ahyp:hlinkClr val="tx"/>
                    </a:ext>
                  </a:extLst>
                </a:hlinkClick>
              </a:rPr>
              <a:t>Kotlin 1.0 released</a:t>
            </a:r>
            <a:endParaRPr b="1">
              <a:solidFill>
                <a:schemeClr val="dk1"/>
              </a:solidFill>
            </a:endParaRPr>
          </a:p>
          <a:p>
            <a:pPr indent="-298450" lvl="0" marL="457200" rtl="0" algn="l">
              <a:spcBef>
                <a:spcPts val="0"/>
              </a:spcBef>
              <a:spcAft>
                <a:spcPts val="0"/>
              </a:spcAft>
              <a:buClr>
                <a:schemeClr val="dk1"/>
              </a:buClr>
              <a:buSzPts val="1100"/>
              <a:buChar char="●"/>
            </a:pPr>
            <a:r>
              <a:rPr lang="en" u="sng">
                <a:solidFill>
                  <a:schemeClr val="hlink"/>
                </a:solidFill>
                <a:hlinkClick r:id="rId5"/>
              </a:rPr>
              <a:t>Kotlin Evolution</a:t>
            </a:r>
            <a:endParaRPr>
              <a:solidFill>
                <a:schemeClr val="dk1"/>
              </a:solidFill>
            </a:endParaRPr>
          </a:p>
          <a:p>
            <a:pPr indent="-298450" lvl="0" marL="457200" rtl="0" algn="l">
              <a:spcBef>
                <a:spcPts val="0"/>
              </a:spcBef>
              <a:spcAft>
                <a:spcPts val="0"/>
              </a:spcAft>
              <a:buClr>
                <a:schemeClr val="dk1"/>
              </a:buClr>
              <a:buSzPts val="1100"/>
              <a:buChar char="●"/>
            </a:pPr>
            <a:r>
              <a:rPr lang="en" u="sng">
                <a:solidFill>
                  <a:schemeClr val="hlink"/>
                </a:solidFill>
                <a:hlinkClick r:id="rId6"/>
              </a:rPr>
              <a:t>Developer Stories</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05bd2a859d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05bd2a859d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are some key benefits on why to use Kotlin for Android.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Expressive and concise: </a:t>
            </a:r>
            <a:r>
              <a:rPr lang="en">
                <a:solidFill>
                  <a:schemeClr val="dk1"/>
                </a:solidFill>
              </a:rPr>
              <a:t>With Kotlin, you can express your ideas with less lines of code. There is less boilerplate code. This means development time can be quicker and maintenance is easier. Kotlin also has type inference, so you can omit data types if the Kotlin compiler can infer it, which makes the code more concise.</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Safer code:</a:t>
            </a:r>
            <a:r>
              <a:rPr lang="en">
                <a:solidFill>
                  <a:schemeClr val="dk1"/>
                </a:solidFill>
              </a:rPr>
              <a:t> Kotlin also has language features to help you avoid common programming errors. For example, the type system in Kotlin helps you avoid NullPointerExceptions in your code, which can lead to less crashes in an app.</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Interoperable:</a:t>
            </a:r>
            <a:r>
              <a:rPr lang="en">
                <a:solidFill>
                  <a:schemeClr val="dk1"/>
                </a:solidFill>
              </a:rPr>
              <a:t> Kotlin is 100% interoperable with the Java programming language. That means you can use existing Java classes and libraries with your Kotlin code. You can add Kotlin to an existing Java project, and there’s even a tool to help you convert Java code into Kotlin code.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Structured Concurrency: </a:t>
            </a:r>
            <a:r>
              <a:rPr lang="en">
                <a:solidFill>
                  <a:schemeClr val="dk1"/>
                </a:solidFill>
              </a:rPr>
              <a:t>With Kotlin coroutines, asynchronous code is as straightforward to work with as blocking code. This simplifies background task management (e.g., for network calls or accessing the database). Using coroutines is the recommended solution for asynchronous programming on Android.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Resources:</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u="sng">
                <a:solidFill>
                  <a:schemeClr val="hlink"/>
                </a:solidFill>
                <a:highlight>
                  <a:srgbClr val="FFFFFF"/>
                </a:highlight>
                <a:hlinkClick r:id="rId2"/>
              </a:rPr>
              <a:t>Android's Kotlin-first approach</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u="sng">
                <a:solidFill>
                  <a:schemeClr val="hlink"/>
                </a:solidFill>
                <a:hlinkClick r:id="rId3"/>
              </a:rPr>
              <a:t>Null Safety</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u="sng">
                <a:solidFill>
                  <a:schemeClr val="accent5"/>
                </a:solidFill>
                <a:highlight>
                  <a:schemeClr val="lt1"/>
                </a:highlight>
                <a:hlinkClick r:id="rId4">
                  <a:extLst>
                    <a:ext uri="{A12FA001-AC4F-418D-AE19-62706E023703}">
                      <ahyp:hlinkClr val="tx"/>
                    </a:ext>
                  </a:extLst>
                </a:hlinkClick>
              </a:rPr>
              <a:t>Interoperability</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u="sng">
                <a:solidFill>
                  <a:schemeClr val="hlink"/>
                </a:solidFill>
                <a:hlinkClick r:id="rId5"/>
              </a:rPr>
              <a:t>Kotlin coroutines on Android</a:t>
            </a:r>
            <a:br>
              <a:rPr lang="en">
                <a:solidFill>
                  <a:schemeClr val="dk1"/>
                </a:solidFill>
              </a:rPr>
            </a:b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apache.org/licenses/LICENSE-2.0"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www.apache.org/licenses/LICENSE-2.0"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www.apache.org/licenses/LICENSE-2.0"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www.apache.org/licenses/LICENSE-2.0"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www.apache.org/licenses/LICENSE-2.0"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hyperlink" Target="http://www.apache.org/licenses/LICENSE-2.0"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apache.org/licenses/LICENSE-2.0" TargetMode="External"/><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apache.org/licenses/LICENSE-2.0"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apache.org/licenses/LICENSE-2.0"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hyperlink" Target="http://www.apache.org/licenses/LICENSE-2.0"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www.apache.org/licenses/LICENSE-2.0"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www.apache.org/licenses/LICENSE-2.0"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www.apache.org/licenses/LICENSE-2.0"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www.apache.org/licenses/LICENSE-2.0"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www.apache.org/licenses/LICENSE-2.0"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 name="Google Shape;11;p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2">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1">
  <p:cSld name="CUSTOM_11_2_1">
    <p:spTree>
      <p:nvGrpSpPr>
        <p:cNvPr id="63" name="Shape 63"/>
        <p:cNvGrpSpPr/>
        <p:nvPr/>
      </p:nvGrpSpPr>
      <p:grpSpPr>
        <a:xfrm>
          <a:off x="0" y="0"/>
          <a:ext cx="0" cy="0"/>
          <a:chOff x="0" y="0"/>
          <a:chExt cx="0" cy="0"/>
        </a:xfrm>
      </p:grpSpPr>
      <p:sp>
        <p:nvSpPr>
          <p:cNvPr id="64" name="Google Shape;64;p11"/>
          <p:cNvSpPr/>
          <p:nvPr/>
        </p:nvSpPr>
        <p:spPr>
          <a:xfrm flipH="1" rot="10800000">
            <a:off x="4599766" y="-15000"/>
            <a:ext cx="4553700" cy="5168400"/>
          </a:xfrm>
          <a:prstGeom prst="rect">
            <a:avLst/>
          </a:prstGeom>
          <a:solidFill>
            <a:srgbClr val="428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p:nvPr/>
        </p:nvSpPr>
        <p:spPr>
          <a:xfrm>
            <a:off x="4677100" y="2953925"/>
            <a:ext cx="4399500" cy="4399500"/>
          </a:xfrm>
          <a:prstGeom prst="arc">
            <a:avLst>
              <a:gd fmla="val 16200000" name="adj1"/>
              <a:gd fmla="val 0" name="adj2"/>
            </a:avLst>
          </a:prstGeom>
          <a:noFill/>
          <a:ln cap="flat" cmpd="sng" w="152400">
            <a:solidFill>
              <a:srgbClr val="3DDC8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p:nvPr/>
        </p:nvSpPr>
        <p:spPr>
          <a:xfrm rot="-5400000">
            <a:off x="4677100" y="2954000"/>
            <a:ext cx="4399500" cy="4399500"/>
          </a:xfrm>
          <a:prstGeom prst="arc">
            <a:avLst>
              <a:gd fmla="val 16200000" name="adj1"/>
              <a:gd fmla="val 0" name="adj2"/>
            </a:avLst>
          </a:prstGeom>
          <a:noFill/>
          <a:ln cap="flat" cmpd="sng" w="152400">
            <a:solidFill>
              <a:srgbClr val="3DDC8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rot="-3820021">
            <a:off x="4606339" y="-2206768"/>
            <a:ext cx="4538003" cy="4538003"/>
          </a:xfrm>
          <a:prstGeom prst="chord">
            <a:avLst>
              <a:gd fmla="val 3702389" name="adj1"/>
              <a:gd fmla="val 14744524" name="adj2"/>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1"/>
          <p:cNvSpPr txBox="1"/>
          <p:nvPr>
            <p:ph type="title"/>
          </p:nvPr>
        </p:nvSpPr>
        <p:spPr>
          <a:xfrm>
            <a:off x="300500" y="990000"/>
            <a:ext cx="3126600" cy="489900"/>
          </a:xfrm>
          <a:prstGeom prst="rect">
            <a:avLst/>
          </a:prstGeom>
          <a:noFill/>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sz="1600">
                <a:latin typeface="Roboto"/>
                <a:ea typeface="Roboto"/>
                <a:cs typeface="Roboto"/>
                <a:sym typeface="Roboto"/>
              </a:defRPr>
            </a:lvl2pPr>
            <a:lvl3pPr lvl="2" rtl="0">
              <a:spcBef>
                <a:spcPts val="0"/>
              </a:spcBef>
              <a:spcAft>
                <a:spcPts val="0"/>
              </a:spcAft>
              <a:buNone/>
              <a:defRPr sz="1600">
                <a:latin typeface="Roboto"/>
                <a:ea typeface="Roboto"/>
                <a:cs typeface="Roboto"/>
                <a:sym typeface="Roboto"/>
              </a:defRPr>
            </a:lvl3pPr>
            <a:lvl4pPr lvl="3" rtl="0">
              <a:spcBef>
                <a:spcPts val="0"/>
              </a:spcBef>
              <a:spcAft>
                <a:spcPts val="0"/>
              </a:spcAft>
              <a:buNone/>
              <a:defRPr sz="1600">
                <a:latin typeface="Roboto"/>
                <a:ea typeface="Roboto"/>
                <a:cs typeface="Roboto"/>
                <a:sym typeface="Roboto"/>
              </a:defRPr>
            </a:lvl4pPr>
            <a:lvl5pPr lvl="4" rtl="0">
              <a:spcBef>
                <a:spcPts val="0"/>
              </a:spcBef>
              <a:spcAft>
                <a:spcPts val="0"/>
              </a:spcAft>
              <a:buNone/>
              <a:defRPr sz="1600">
                <a:latin typeface="Roboto"/>
                <a:ea typeface="Roboto"/>
                <a:cs typeface="Roboto"/>
                <a:sym typeface="Roboto"/>
              </a:defRPr>
            </a:lvl5pPr>
            <a:lvl6pPr lvl="5" rtl="0">
              <a:spcBef>
                <a:spcPts val="0"/>
              </a:spcBef>
              <a:spcAft>
                <a:spcPts val="0"/>
              </a:spcAft>
              <a:buNone/>
              <a:defRPr sz="1600">
                <a:latin typeface="Roboto"/>
                <a:ea typeface="Roboto"/>
                <a:cs typeface="Roboto"/>
                <a:sym typeface="Roboto"/>
              </a:defRPr>
            </a:lvl6pPr>
            <a:lvl7pPr lvl="6" rtl="0">
              <a:spcBef>
                <a:spcPts val="0"/>
              </a:spcBef>
              <a:spcAft>
                <a:spcPts val="0"/>
              </a:spcAft>
              <a:buNone/>
              <a:defRPr sz="1600">
                <a:latin typeface="Roboto"/>
                <a:ea typeface="Roboto"/>
                <a:cs typeface="Roboto"/>
                <a:sym typeface="Roboto"/>
              </a:defRPr>
            </a:lvl7pPr>
            <a:lvl8pPr lvl="7" rtl="0">
              <a:spcBef>
                <a:spcPts val="0"/>
              </a:spcBef>
              <a:spcAft>
                <a:spcPts val="0"/>
              </a:spcAft>
              <a:buNone/>
              <a:defRPr sz="1600">
                <a:latin typeface="Roboto"/>
                <a:ea typeface="Roboto"/>
                <a:cs typeface="Roboto"/>
                <a:sym typeface="Roboto"/>
              </a:defRPr>
            </a:lvl8pPr>
            <a:lvl9pPr lvl="8" rtl="0">
              <a:spcBef>
                <a:spcPts val="0"/>
              </a:spcBef>
              <a:spcAft>
                <a:spcPts val="0"/>
              </a:spcAft>
              <a:buNone/>
              <a:defRPr sz="1600">
                <a:latin typeface="Roboto"/>
                <a:ea typeface="Roboto"/>
                <a:cs typeface="Roboto"/>
                <a:sym typeface="Roboto"/>
              </a:defRPr>
            </a:lvl9pPr>
          </a:lstStyle>
          <a:p/>
        </p:txBody>
      </p:sp>
      <p:sp>
        <p:nvSpPr>
          <p:cNvPr id="69" name="Google Shape;69;p11"/>
          <p:cNvSpPr txBox="1"/>
          <p:nvPr>
            <p:ph idx="2" type="title"/>
          </p:nvPr>
        </p:nvSpPr>
        <p:spPr>
          <a:xfrm>
            <a:off x="300500" y="1479926"/>
            <a:ext cx="3126600" cy="657900"/>
          </a:xfrm>
          <a:prstGeom prst="rect">
            <a:avLst/>
          </a:prstGeom>
          <a:noFill/>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sz="1000">
                <a:latin typeface="Roboto"/>
                <a:ea typeface="Roboto"/>
                <a:cs typeface="Roboto"/>
                <a:sym typeface="Roboto"/>
              </a:defRPr>
            </a:lvl1pPr>
            <a:lvl2pPr lvl="1" rtl="0">
              <a:spcBef>
                <a:spcPts val="600"/>
              </a:spcBef>
              <a:spcAft>
                <a:spcPts val="0"/>
              </a:spcAft>
              <a:buNone/>
              <a:defRPr sz="900">
                <a:latin typeface="Roboto"/>
                <a:ea typeface="Roboto"/>
                <a:cs typeface="Roboto"/>
                <a:sym typeface="Roboto"/>
              </a:defRPr>
            </a:lvl2pPr>
            <a:lvl3pPr lvl="2" rtl="0">
              <a:spcBef>
                <a:spcPts val="0"/>
              </a:spcBef>
              <a:spcAft>
                <a:spcPts val="0"/>
              </a:spcAft>
              <a:buNone/>
              <a:defRPr sz="900">
                <a:latin typeface="Roboto"/>
                <a:ea typeface="Roboto"/>
                <a:cs typeface="Roboto"/>
                <a:sym typeface="Roboto"/>
              </a:defRPr>
            </a:lvl3pPr>
            <a:lvl4pPr lvl="3" rtl="0">
              <a:spcBef>
                <a:spcPts val="0"/>
              </a:spcBef>
              <a:spcAft>
                <a:spcPts val="0"/>
              </a:spcAft>
              <a:buNone/>
              <a:defRPr sz="900">
                <a:latin typeface="Roboto"/>
                <a:ea typeface="Roboto"/>
                <a:cs typeface="Roboto"/>
                <a:sym typeface="Roboto"/>
              </a:defRPr>
            </a:lvl4pPr>
            <a:lvl5pPr lvl="4" rtl="0">
              <a:spcBef>
                <a:spcPts val="0"/>
              </a:spcBef>
              <a:spcAft>
                <a:spcPts val="0"/>
              </a:spcAft>
              <a:buNone/>
              <a:defRPr sz="900">
                <a:latin typeface="Roboto"/>
                <a:ea typeface="Roboto"/>
                <a:cs typeface="Roboto"/>
                <a:sym typeface="Roboto"/>
              </a:defRPr>
            </a:lvl5pPr>
            <a:lvl6pPr lvl="5" rtl="0">
              <a:spcBef>
                <a:spcPts val="0"/>
              </a:spcBef>
              <a:spcAft>
                <a:spcPts val="0"/>
              </a:spcAft>
              <a:buNone/>
              <a:defRPr sz="900">
                <a:latin typeface="Roboto"/>
                <a:ea typeface="Roboto"/>
                <a:cs typeface="Roboto"/>
                <a:sym typeface="Roboto"/>
              </a:defRPr>
            </a:lvl6pPr>
            <a:lvl7pPr lvl="6" rtl="0">
              <a:spcBef>
                <a:spcPts val="0"/>
              </a:spcBef>
              <a:spcAft>
                <a:spcPts val="0"/>
              </a:spcAft>
              <a:buNone/>
              <a:defRPr sz="900">
                <a:latin typeface="Roboto"/>
                <a:ea typeface="Roboto"/>
                <a:cs typeface="Roboto"/>
                <a:sym typeface="Roboto"/>
              </a:defRPr>
            </a:lvl7pPr>
            <a:lvl8pPr lvl="7" rtl="0">
              <a:spcBef>
                <a:spcPts val="0"/>
              </a:spcBef>
              <a:spcAft>
                <a:spcPts val="0"/>
              </a:spcAft>
              <a:buNone/>
              <a:defRPr sz="900">
                <a:latin typeface="Roboto"/>
                <a:ea typeface="Roboto"/>
                <a:cs typeface="Roboto"/>
                <a:sym typeface="Roboto"/>
              </a:defRPr>
            </a:lvl8pPr>
            <a:lvl9pPr lvl="8" rtl="0">
              <a:spcBef>
                <a:spcPts val="0"/>
              </a:spcBef>
              <a:spcAft>
                <a:spcPts val="0"/>
              </a:spcAft>
              <a:buNone/>
              <a:defRPr sz="900">
                <a:latin typeface="Roboto"/>
                <a:ea typeface="Roboto"/>
                <a:cs typeface="Roboto"/>
                <a:sym typeface="Roboto"/>
              </a:defRPr>
            </a:lvl9pPr>
          </a:lstStyle>
          <a:p/>
        </p:txBody>
      </p:sp>
      <p:sp>
        <p:nvSpPr>
          <p:cNvPr id="70" name="Google Shape;70;p11"/>
          <p:cNvSpPr txBox="1"/>
          <p:nvPr>
            <p:ph idx="3" type="title"/>
          </p:nvPr>
        </p:nvSpPr>
        <p:spPr>
          <a:xfrm>
            <a:off x="300500" y="257525"/>
            <a:ext cx="4273200" cy="7326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b="1" sz="2400">
                <a:latin typeface="Roboto"/>
                <a:ea typeface="Roboto"/>
                <a:cs typeface="Roboto"/>
                <a:sym typeface="Roboto"/>
              </a:defRPr>
            </a:lvl1pPr>
            <a:lvl2pPr lvl="1" rtl="0">
              <a:spcBef>
                <a:spcPts val="0"/>
              </a:spcBef>
              <a:spcAft>
                <a:spcPts val="0"/>
              </a:spcAft>
              <a:buNone/>
              <a:defRPr b="1" sz="2400">
                <a:latin typeface="Roboto"/>
                <a:ea typeface="Roboto"/>
                <a:cs typeface="Roboto"/>
                <a:sym typeface="Roboto"/>
              </a:defRPr>
            </a:lvl2pPr>
            <a:lvl3pPr lvl="2" rtl="0">
              <a:spcBef>
                <a:spcPts val="0"/>
              </a:spcBef>
              <a:spcAft>
                <a:spcPts val="0"/>
              </a:spcAft>
              <a:buNone/>
              <a:defRPr b="1" sz="2400">
                <a:latin typeface="Roboto"/>
                <a:ea typeface="Roboto"/>
                <a:cs typeface="Roboto"/>
                <a:sym typeface="Roboto"/>
              </a:defRPr>
            </a:lvl3pPr>
            <a:lvl4pPr lvl="3" rtl="0">
              <a:spcBef>
                <a:spcPts val="0"/>
              </a:spcBef>
              <a:spcAft>
                <a:spcPts val="0"/>
              </a:spcAft>
              <a:buNone/>
              <a:defRPr b="1" sz="2400">
                <a:latin typeface="Roboto"/>
                <a:ea typeface="Roboto"/>
                <a:cs typeface="Roboto"/>
                <a:sym typeface="Roboto"/>
              </a:defRPr>
            </a:lvl4pPr>
            <a:lvl5pPr lvl="4" rtl="0">
              <a:spcBef>
                <a:spcPts val="0"/>
              </a:spcBef>
              <a:spcAft>
                <a:spcPts val="0"/>
              </a:spcAft>
              <a:buNone/>
              <a:defRPr b="1" sz="2400">
                <a:latin typeface="Roboto"/>
                <a:ea typeface="Roboto"/>
                <a:cs typeface="Roboto"/>
                <a:sym typeface="Roboto"/>
              </a:defRPr>
            </a:lvl5pPr>
            <a:lvl6pPr lvl="5" rtl="0">
              <a:spcBef>
                <a:spcPts val="0"/>
              </a:spcBef>
              <a:spcAft>
                <a:spcPts val="0"/>
              </a:spcAft>
              <a:buNone/>
              <a:defRPr b="1" sz="2400">
                <a:latin typeface="Roboto"/>
                <a:ea typeface="Roboto"/>
                <a:cs typeface="Roboto"/>
                <a:sym typeface="Roboto"/>
              </a:defRPr>
            </a:lvl6pPr>
            <a:lvl7pPr lvl="6" rtl="0">
              <a:spcBef>
                <a:spcPts val="0"/>
              </a:spcBef>
              <a:spcAft>
                <a:spcPts val="0"/>
              </a:spcAft>
              <a:buNone/>
              <a:defRPr b="1" sz="2400">
                <a:latin typeface="Roboto"/>
                <a:ea typeface="Roboto"/>
                <a:cs typeface="Roboto"/>
                <a:sym typeface="Roboto"/>
              </a:defRPr>
            </a:lvl7pPr>
            <a:lvl8pPr lvl="7" rtl="0">
              <a:spcBef>
                <a:spcPts val="0"/>
              </a:spcBef>
              <a:spcAft>
                <a:spcPts val="0"/>
              </a:spcAft>
              <a:buNone/>
              <a:defRPr b="1" sz="2400">
                <a:latin typeface="Roboto"/>
                <a:ea typeface="Roboto"/>
                <a:cs typeface="Roboto"/>
                <a:sym typeface="Roboto"/>
              </a:defRPr>
            </a:lvl8pPr>
            <a:lvl9pPr lvl="8" rtl="0">
              <a:spcBef>
                <a:spcPts val="0"/>
              </a:spcBef>
              <a:spcAft>
                <a:spcPts val="0"/>
              </a:spcAft>
              <a:buNone/>
              <a:defRPr b="1" sz="2400">
                <a:latin typeface="Roboto"/>
                <a:ea typeface="Roboto"/>
                <a:cs typeface="Roboto"/>
                <a:sym typeface="Roboto"/>
              </a:defRPr>
            </a:lvl9pPr>
          </a:lstStyle>
          <a:p/>
        </p:txBody>
      </p:sp>
      <p:pic>
        <p:nvPicPr>
          <p:cNvPr id="71" name="Google Shape;71;p11"/>
          <p:cNvPicPr preferRelativeResize="0"/>
          <p:nvPr/>
        </p:nvPicPr>
        <p:blipFill rotWithShape="1">
          <a:blip r:embed="rId2">
            <a:alphaModFix/>
          </a:blip>
          <a:srcRect b="40719" l="26139" r="39936" t="40717"/>
          <a:stretch/>
        </p:blipFill>
        <p:spPr>
          <a:xfrm>
            <a:off x="8135725" y="4798231"/>
            <a:ext cx="626400" cy="191905"/>
          </a:xfrm>
          <a:prstGeom prst="rect">
            <a:avLst/>
          </a:prstGeom>
          <a:noFill/>
          <a:ln>
            <a:noFill/>
          </a:ln>
        </p:spPr>
      </p:pic>
      <p:sp>
        <p:nvSpPr>
          <p:cNvPr id="72" name="Google Shape;72;p11"/>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3">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1">
  <p:cSld name="CUSTOM_32">
    <p:spTree>
      <p:nvGrpSpPr>
        <p:cNvPr id="73" name="Shape 73"/>
        <p:cNvGrpSpPr/>
        <p:nvPr/>
      </p:nvGrpSpPr>
      <p:grpSpPr>
        <a:xfrm>
          <a:off x="0" y="0"/>
          <a:ext cx="0" cy="0"/>
          <a:chOff x="0" y="0"/>
          <a:chExt cx="0" cy="0"/>
        </a:xfrm>
      </p:grpSpPr>
      <p:sp>
        <p:nvSpPr>
          <p:cNvPr id="74" name="Google Shape;74;p12"/>
          <p:cNvSpPr/>
          <p:nvPr/>
        </p:nvSpPr>
        <p:spPr>
          <a:xfrm flipH="1" rot="10800000">
            <a:off x="4573700" y="-12950"/>
            <a:ext cx="4581300" cy="4680000"/>
          </a:xfrm>
          <a:prstGeom prst="rect">
            <a:avLst/>
          </a:prstGeom>
          <a:solidFill>
            <a:srgbClr val="428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2"/>
          <p:cNvSpPr txBox="1"/>
          <p:nvPr>
            <p:ph type="title"/>
          </p:nvPr>
        </p:nvSpPr>
        <p:spPr>
          <a:xfrm>
            <a:off x="319416" y="-20100"/>
            <a:ext cx="3884100" cy="5163600"/>
          </a:xfrm>
          <a:prstGeom prst="rect">
            <a:avLst/>
          </a:prstGeom>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None/>
              <a:defRPr b="1" sz="2400">
                <a:latin typeface="Roboto"/>
                <a:ea typeface="Roboto"/>
                <a:cs typeface="Roboto"/>
                <a:sym typeface="Roboto"/>
              </a:defRPr>
            </a:lvl1pPr>
            <a:lvl2pPr lvl="1" rtl="0" algn="ctr">
              <a:spcBef>
                <a:spcPts val="0"/>
              </a:spcBef>
              <a:spcAft>
                <a:spcPts val="0"/>
              </a:spcAft>
              <a:buNone/>
              <a:defRPr b="1" sz="2400">
                <a:latin typeface="Roboto"/>
                <a:ea typeface="Roboto"/>
                <a:cs typeface="Roboto"/>
                <a:sym typeface="Roboto"/>
              </a:defRPr>
            </a:lvl2pPr>
            <a:lvl3pPr lvl="2" rtl="0" algn="ctr">
              <a:spcBef>
                <a:spcPts val="0"/>
              </a:spcBef>
              <a:spcAft>
                <a:spcPts val="0"/>
              </a:spcAft>
              <a:buNone/>
              <a:defRPr b="1" sz="2400">
                <a:latin typeface="Roboto"/>
                <a:ea typeface="Roboto"/>
                <a:cs typeface="Roboto"/>
                <a:sym typeface="Roboto"/>
              </a:defRPr>
            </a:lvl3pPr>
            <a:lvl4pPr lvl="3" rtl="0" algn="ctr">
              <a:spcBef>
                <a:spcPts val="0"/>
              </a:spcBef>
              <a:spcAft>
                <a:spcPts val="0"/>
              </a:spcAft>
              <a:buNone/>
              <a:defRPr b="1" sz="2400">
                <a:latin typeface="Roboto"/>
                <a:ea typeface="Roboto"/>
                <a:cs typeface="Roboto"/>
                <a:sym typeface="Roboto"/>
              </a:defRPr>
            </a:lvl4pPr>
            <a:lvl5pPr lvl="4" rtl="0" algn="ctr">
              <a:spcBef>
                <a:spcPts val="0"/>
              </a:spcBef>
              <a:spcAft>
                <a:spcPts val="0"/>
              </a:spcAft>
              <a:buNone/>
              <a:defRPr b="1" sz="2400">
                <a:latin typeface="Roboto"/>
                <a:ea typeface="Roboto"/>
                <a:cs typeface="Roboto"/>
                <a:sym typeface="Roboto"/>
              </a:defRPr>
            </a:lvl5pPr>
            <a:lvl6pPr lvl="5" rtl="0" algn="ctr">
              <a:spcBef>
                <a:spcPts val="0"/>
              </a:spcBef>
              <a:spcAft>
                <a:spcPts val="0"/>
              </a:spcAft>
              <a:buNone/>
              <a:defRPr b="1" sz="2400">
                <a:latin typeface="Roboto"/>
                <a:ea typeface="Roboto"/>
                <a:cs typeface="Roboto"/>
                <a:sym typeface="Roboto"/>
              </a:defRPr>
            </a:lvl6pPr>
            <a:lvl7pPr lvl="6" rtl="0" algn="ctr">
              <a:spcBef>
                <a:spcPts val="0"/>
              </a:spcBef>
              <a:spcAft>
                <a:spcPts val="0"/>
              </a:spcAft>
              <a:buNone/>
              <a:defRPr b="1" sz="2400">
                <a:latin typeface="Roboto"/>
                <a:ea typeface="Roboto"/>
                <a:cs typeface="Roboto"/>
                <a:sym typeface="Roboto"/>
              </a:defRPr>
            </a:lvl7pPr>
            <a:lvl8pPr lvl="7" rtl="0" algn="ctr">
              <a:spcBef>
                <a:spcPts val="0"/>
              </a:spcBef>
              <a:spcAft>
                <a:spcPts val="0"/>
              </a:spcAft>
              <a:buNone/>
              <a:defRPr b="1" sz="2400">
                <a:latin typeface="Roboto"/>
                <a:ea typeface="Roboto"/>
                <a:cs typeface="Roboto"/>
                <a:sym typeface="Roboto"/>
              </a:defRPr>
            </a:lvl8pPr>
            <a:lvl9pPr lvl="8" rtl="0" algn="ctr">
              <a:spcBef>
                <a:spcPts val="0"/>
              </a:spcBef>
              <a:spcAft>
                <a:spcPts val="0"/>
              </a:spcAft>
              <a:buNone/>
              <a:defRPr b="1" sz="2400">
                <a:latin typeface="Roboto"/>
                <a:ea typeface="Roboto"/>
                <a:cs typeface="Roboto"/>
                <a:sym typeface="Roboto"/>
              </a:defRPr>
            </a:lvl9pPr>
          </a:lstStyle>
          <a:p/>
        </p:txBody>
      </p:sp>
      <p:pic>
        <p:nvPicPr>
          <p:cNvPr id="76" name="Google Shape;76;p12"/>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77" name="Google Shape;77;p12"/>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3">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_30">
    <p:spTree>
      <p:nvGrpSpPr>
        <p:cNvPr id="78" name="Shape 78"/>
        <p:cNvGrpSpPr/>
        <p:nvPr/>
      </p:nvGrpSpPr>
      <p:grpSpPr>
        <a:xfrm>
          <a:off x="0" y="0"/>
          <a:ext cx="0" cy="0"/>
          <a:chOff x="0" y="0"/>
          <a:chExt cx="0" cy="0"/>
        </a:xfrm>
      </p:grpSpPr>
      <p:sp>
        <p:nvSpPr>
          <p:cNvPr id="79" name="Google Shape;79;p13"/>
          <p:cNvSpPr/>
          <p:nvPr/>
        </p:nvSpPr>
        <p:spPr>
          <a:xfrm flipH="1" rot="10800000">
            <a:off x="-9525" y="-14924"/>
            <a:ext cx="9162900" cy="5175300"/>
          </a:xfrm>
          <a:prstGeom prst="rect">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txBox="1"/>
          <p:nvPr>
            <p:ph type="title"/>
          </p:nvPr>
        </p:nvSpPr>
        <p:spPr>
          <a:xfrm>
            <a:off x="286950" y="1903275"/>
            <a:ext cx="4635300" cy="7869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b="1" sz="3600">
                <a:latin typeface="Roboto"/>
                <a:ea typeface="Roboto"/>
                <a:cs typeface="Roboto"/>
                <a:sym typeface="Roboto"/>
              </a:defRPr>
            </a:lvl1pPr>
            <a:lvl2pPr lvl="1" rtl="0">
              <a:spcBef>
                <a:spcPts val="0"/>
              </a:spcBef>
              <a:spcAft>
                <a:spcPts val="0"/>
              </a:spcAft>
              <a:buNone/>
              <a:defRPr b="1" sz="3600">
                <a:latin typeface="Roboto"/>
                <a:ea typeface="Roboto"/>
                <a:cs typeface="Roboto"/>
                <a:sym typeface="Roboto"/>
              </a:defRPr>
            </a:lvl2pPr>
            <a:lvl3pPr lvl="2" rtl="0">
              <a:spcBef>
                <a:spcPts val="0"/>
              </a:spcBef>
              <a:spcAft>
                <a:spcPts val="0"/>
              </a:spcAft>
              <a:buNone/>
              <a:defRPr b="1" sz="3600">
                <a:latin typeface="Roboto"/>
                <a:ea typeface="Roboto"/>
                <a:cs typeface="Roboto"/>
                <a:sym typeface="Roboto"/>
              </a:defRPr>
            </a:lvl3pPr>
            <a:lvl4pPr lvl="3" rtl="0">
              <a:spcBef>
                <a:spcPts val="0"/>
              </a:spcBef>
              <a:spcAft>
                <a:spcPts val="0"/>
              </a:spcAft>
              <a:buNone/>
              <a:defRPr b="1" sz="3600">
                <a:latin typeface="Roboto"/>
                <a:ea typeface="Roboto"/>
                <a:cs typeface="Roboto"/>
                <a:sym typeface="Roboto"/>
              </a:defRPr>
            </a:lvl4pPr>
            <a:lvl5pPr lvl="4" rtl="0">
              <a:spcBef>
                <a:spcPts val="0"/>
              </a:spcBef>
              <a:spcAft>
                <a:spcPts val="0"/>
              </a:spcAft>
              <a:buNone/>
              <a:defRPr b="1" sz="3600">
                <a:latin typeface="Roboto"/>
                <a:ea typeface="Roboto"/>
                <a:cs typeface="Roboto"/>
                <a:sym typeface="Roboto"/>
              </a:defRPr>
            </a:lvl5pPr>
            <a:lvl6pPr lvl="5" rtl="0">
              <a:spcBef>
                <a:spcPts val="0"/>
              </a:spcBef>
              <a:spcAft>
                <a:spcPts val="0"/>
              </a:spcAft>
              <a:buNone/>
              <a:defRPr b="1" sz="3600">
                <a:latin typeface="Roboto"/>
                <a:ea typeface="Roboto"/>
                <a:cs typeface="Roboto"/>
                <a:sym typeface="Roboto"/>
              </a:defRPr>
            </a:lvl6pPr>
            <a:lvl7pPr lvl="6" rtl="0">
              <a:spcBef>
                <a:spcPts val="0"/>
              </a:spcBef>
              <a:spcAft>
                <a:spcPts val="0"/>
              </a:spcAft>
              <a:buNone/>
              <a:defRPr b="1" sz="3600">
                <a:latin typeface="Roboto"/>
                <a:ea typeface="Roboto"/>
                <a:cs typeface="Roboto"/>
                <a:sym typeface="Roboto"/>
              </a:defRPr>
            </a:lvl7pPr>
            <a:lvl8pPr lvl="7" rtl="0">
              <a:spcBef>
                <a:spcPts val="0"/>
              </a:spcBef>
              <a:spcAft>
                <a:spcPts val="0"/>
              </a:spcAft>
              <a:buNone/>
              <a:defRPr b="1" sz="3600">
                <a:latin typeface="Roboto"/>
                <a:ea typeface="Roboto"/>
                <a:cs typeface="Roboto"/>
                <a:sym typeface="Roboto"/>
              </a:defRPr>
            </a:lvl8pPr>
            <a:lvl9pPr lvl="8" rtl="0">
              <a:spcBef>
                <a:spcPts val="0"/>
              </a:spcBef>
              <a:spcAft>
                <a:spcPts val="0"/>
              </a:spcAft>
              <a:buNone/>
              <a:defRPr b="1" sz="3600">
                <a:latin typeface="Roboto"/>
                <a:ea typeface="Roboto"/>
                <a:cs typeface="Roboto"/>
                <a:sym typeface="Roboto"/>
              </a:defRPr>
            </a:lvl9pPr>
          </a:lstStyle>
          <a:p/>
        </p:txBody>
      </p:sp>
      <p:sp>
        <p:nvSpPr>
          <p:cNvPr id="81" name="Google Shape;81;p13"/>
          <p:cNvSpPr txBox="1"/>
          <p:nvPr>
            <p:ph idx="1" type="subTitle"/>
          </p:nvPr>
        </p:nvSpPr>
        <p:spPr>
          <a:xfrm>
            <a:off x="286950" y="2677725"/>
            <a:ext cx="4635300" cy="5625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sz="2400">
                <a:latin typeface="Roboto"/>
                <a:ea typeface="Roboto"/>
                <a:cs typeface="Roboto"/>
                <a:sym typeface="Roboto"/>
              </a:defRPr>
            </a:lvl1pPr>
            <a:lvl2pPr lvl="1" rtl="0">
              <a:spcBef>
                <a:spcPts val="0"/>
              </a:spcBef>
              <a:spcAft>
                <a:spcPts val="0"/>
              </a:spcAft>
              <a:buNone/>
              <a:defRPr sz="2400">
                <a:latin typeface="Roboto"/>
                <a:ea typeface="Roboto"/>
                <a:cs typeface="Roboto"/>
                <a:sym typeface="Roboto"/>
              </a:defRPr>
            </a:lvl2pPr>
            <a:lvl3pPr lvl="2" rtl="0">
              <a:spcBef>
                <a:spcPts val="1600"/>
              </a:spcBef>
              <a:spcAft>
                <a:spcPts val="0"/>
              </a:spcAft>
              <a:buNone/>
              <a:defRPr sz="2400">
                <a:latin typeface="Roboto"/>
                <a:ea typeface="Roboto"/>
                <a:cs typeface="Roboto"/>
                <a:sym typeface="Roboto"/>
              </a:defRPr>
            </a:lvl3pPr>
            <a:lvl4pPr lvl="3" rtl="0">
              <a:spcBef>
                <a:spcPts val="1600"/>
              </a:spcBef>
              <a:spcAft>
                <a:spcPts val="0"/>
              </a:spcAft>
              <a:buNone/>
              <a:defRPr sz="2400">
                <a:latin typeface="Roboto"/>
                <a:ea typeface="Roboto"/>
                <a:cs typeface="Roboto"/>
                <a:sym typeface="Roboto"/>
              </a:defRPr>
            </a:lvl4pPr>
            <a:lvl5pPr lvl="4" rtl="0">
              <a:spcBef>
                <a:spcPts val="1600"/>
              </a:spcBef>
              <a:spcAft>
                <a:spcPts val="0"/>
              </a:spcAft>
              <a:buNone/>
              <a:defRPr sz="2400">
                <a:latin typeface="Roboto"/>
                <a:ea typeface="Roboto"/>
                <a:cs typeface="Roboto"/>
                <a:sym typeface="Roboto"/>
              </a:defRPr>
            </a:lvl5pPr>
            <a:lvl6pPr lvl="5" rtl="0">
              <a:spcBef>
                <a:spcPts val="1600"/>
              </a:spcBef>
              <a:spcAft>
                <a:spcPts val="0"/>
              </a:spcAft>
              <a:buNone/>
              <a:defRPr sz="2400">
                <a:latin typeface="Roboto"/>
                <a:ea typeface="Roboto"/>
                <a:cs typeface="Roboto"/>
                <a:sym typeface="Roboto"/>
              </a:defRPr>
            </a:lvl6pPr>
            <a:lvl7pPr lvl="6" rtl="0">
              <a:spcBef>
                <a:spcPts val="1600"/>
              </a:spcBef>
              <a:spcAft>
                <a:spcPts val="0"/>
              </a:spcAft>
              <a:buNone/>
              <a:defRPr sz="2400">
                <a:latin typeface="Roboto"/>
                <a:ea typeface="Roboto"/>
                <a:cs typeface="Roboto"/>
                <a:sym typeface="Roboto"/>
              </a:defRPr>
            </a:lvl7pPr>
            <a:lvl8pPr lvl="7" rtl="0">
              <a:spcBef>
                <a:spcPts val="1600"/>
              </a:spcBef>
              <a:spcAft>
                <a:spcPts val="0"/>
              </a:spcAft>
              <a:buNone/>
              <a:defRPr sz="2400">
                <a:latin typeface="Roboto"/>
                <a:ea typeface="Roboto"/>
                <a:cs typeface="Roboto"/>
                <a:sym typeface="Roboto"/>
              </a:defRPr>
            </a:lvl8pPr>
            <a:lvl9pPr lvl="8" rtl="0">
              <a:spcBef>
                <a:spcPts val="1600"/>
              </a:spcBef>
              <a:spcAft>
                <a:spcPts val="1600"/>
              </a:spcAft>
              <a:buNone/>
              <a:defRPr sz="2400">
                <a:latin typeface="Roboto"/>
                <a:ea typeface="Roboto"/>
                <a:cs typeface="Roboto"/>
                <a:sym typeface="Roboto"/>
              </a:defRPr>
            </a:lvl9pPr>
          </a:lstStyle>
          <a:p/>
        </p:txBody>
      </p:sp>
      <p:sp>
        <p:nvSpPr>
          <p:cNvPr id="82" name="Google Shape;82;p13"/>
          <p:cNvSpPr/>
          <p:nvPr/>
        </p:nvSpPr>
        <p:spPr>
          <a:xfrm>
            <a:off x="4245600" y="3880415"/>
            <a:ext cx="2570100" cy="2570100"/>
          </a:xfrm>
          <a:prstGeom prst="arc">
            <a:avLst>
              <a:gd fmla="val 16200000" name="adj1"/>
              <a:gd fmla="val 0" name="adj2"/>
            </a:avLst>
          </a:prstGeom>
          <a:noFill/>
          <a:ln cap="flat" cmpd="sng" w="152400">
            <a:solidFill>
              <a:srgbClr val="EFF7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rot="-5400000">
            <a:off x="4254680" y="3880353"/>
            <a:ext cx="2570100" cy="2570100"/>
          </a:xfrm>
          <a:prstGeom prst="arc">
            <a:avLst>
              <a:gd fmla="val 16200000" name="adj1"/>
              <a:gd fmla="val 0" name="adj2"/>
            </a:avLst>
          </a:prstGeom>
          <a:noFill/>
          <a:ln cap="flat" cmpd="sng" w="152400">
            <a:solidFill>
              <a:srgbClr val="EFF7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rot="10800000">
            <a:off x="6199867" y="681100"/>
            <a:ext cx="2600400" cy="2600400"/>
          </a:xfrm>
          <a:prstGeom prst="arc">
            <a:avLst>
              <a:gd fmla="val 16200000" name="adj1"/>
              <a:gd fmla="val 0" name="adj2"/>
            </a:avLst>
          </a:prstGeom>
          <a:noFill/>
          <a:ln cap="flat" cmpd="sng" w="152400">
            <a:solidFill>
              <a:srgbClr val="0730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rot="5400000">
            <a:off x="6189356" y="681127"/>
            <a:ext cx="2600400" cy="2600400"/>
          </a:xfrm>
          <a:prstGeom prst="arc">
            <a:avLst>
              <a:gd fmla="val 16200000" name="adj1"/>
              <a:gd fmla="val 0" name="adj2"/>
            </a:avLst>
          </a:prstGeom>
          <a:noFill/>
          <a:ln cap="flat" cmpd="sng" w="152400">
            <a:solidFill>
              <a:srgbClr val="0730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13"/>
          <p:cNvCxnSpPr/>
          <p:nvPr/>
        </p:nvCxnSpPr>
        <p:spPr>
          <a:xfrm rot="-5400000">
            <a:off x="5198345" y="986635"/>
            <a:ext cx="2003100" cy="0"/>
          </a:xfrm>
          <a:prstGeom prst="straightConnector1">
            <a:avLst/>
          </a:prstGeom>
          <a:noFill/>
          <a:ln cap="flat" cmpd="sng" w="152400">
            <a:solidFill>
              <a:srgbClr val="073042"/>
            </a:solidFill>
            <a:prstDash val="solid"/>
            <a:round/>
            <a:headEnd len="med" w="med" type="none"/>
            <a:tailEnd len="med" w="med" type="none"/>
          </a:ln>
        </p:spPr>
      </p:cxnSp>
      <p:cxnSp>
        <p:nvCxnSpPr>
          <p:cNvPr id="87" name="Google Shape;87;p13"/>
          <p:cNvCxnSpPr/>
          <p:nvPr/>
        </p:nvCxnSpPr>
        <p:spPr>
          <a:xfrm rot="-5400000">
            <a:off x="7788210" y="986635"/>
            <a:ext cx="2003100" cy="0"/>
          </a:xfrm>
          <a:prstGeom prst="straightConnector1">
            <a:avLst/>
          </a:prstGeom>
          <a:noFill/>
          <a:ln cap="flat" cmpd="sng" w="152400">
            <a:solidFill>
              <a:srgbClr val="073042"/>
            </a:solidFill>
            <a:prstDash val="solid"/>
            <a:round/>
            <a:headEnd len="med" w="med" type="none"/>
            <a:tailEnd len="med" w="med" type="none"/>
          </a:ln>
        </p:spPr>
      </p:cxnSp>
      <p:pic>
        <p:nvPicPr>
          <p:cNvPr id="88" name="Google Shape;88;p13"/>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89" name="Google Shape;89;p13"/>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3">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oints">
  <p:cSld name="CUSTOM_24">
    <p:spTree>
      <p:nvGrpSpPr>
        <p:cNvPr id="90" name="Shape 90"/>
        <p:cNvGrpSpPr/>
        <p:nvPr/>
      </p:nvGrpSpPr>
      <p:grpSpPr>
        <a:xfrm>
          <a:off x="0" y="0"/>
          <a:ext cx="0" cy="0"/>
          <a:chOff x="0" y="0"/>
          <a:chExt cx="0" cy="0"/>
        </a:xfrm>
      </p:grpSpPr>
      <p:sp>
        <p:nvSpPr>
          <p:cNvPr id="91" name="Google Shape;91;p14"/>
          <p:cNvSpPr txBox="1"/>
          <p:nvPr>
            <p:ph type="title"/>
          </p:nvPr>
        </p:nvSpPr>
        <p:spPr>
          <a:xfrm>
            <a:off x="1198125" y="996550"/>
            <a:ext cx="1787400" cy="489900"/>
          </a:xfrm>
          <a:prstGeom prst="rect">
            <a:avLst/>
          </a:prstGeom>
          <a:noFill/>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b="1">
                <a:latin typeface="Roboto"/>
                <a:ea typeface="Roboto"/>
                <a:cs typeface="Roboto"/>
                <a:sym typeface="Roboto"/>
              </a:defRPr>
            </a:lvl1pPr>
            <a:lvl2pPr lvl="1" rtl="0" algn="ctr">
              <a:spcBef>
                <a:spcPts val="0"/>
              </a:spcBef>
              <a:spcAft>
                <a:spcPts val="0"/>
              </a:spcAft>
              <a:buNone/>
              <a:defRPr b="1" sz="1600">
                <a:latin typeface="Roboto"/>
                <a:ea typeface="Roboto"/>
                <a:cs typeface="Roboto"/>
                <a:sym typeface="Roboto"/>
              </a:defRPr>
            </a:lvl2pPr>
            <a:lvl3pPr lvl="2" rtl="0" algn="ctr">
              <a:spcBef>
                <a:spcPts val="0"/>
              </a:spcBef>
              <a:spcAft>
                <a:spcPts val="0"/>
              </a:spcAft>
              <a:buNone/>
              <a:defRPr b="1" sz="1600">
                <a:latin typeface="Roboto"/>
                <a:ea typeface="Roboto"/>
                <a:cs typeface="Roboto"/>
                <a:sym typeface="Roboto"/>
              </a:defRPr>
            </a:lvl3pPr>
            <a:lvl4pPr lvl="3" rtl="0" algn="ctr">
              <a:spcBef>
                <a:spcPts val="0"/>
              </a:spcBef>
              <a:spcAft>
                <a:spcPts val="0"/>
              </a:spcAft>
              <a:buNone/>
              <a:defRPr b="1" sz="1600">
                <a:latin typeface="Roboto"/>
                <a:ea typeface="Roboto"/>
                <a:cs typeface="Roboto"/>
                <a:sym typeface="Roboto"/>
              </a:defRPr>
            </a:lvl4pPr>
            <a:lvl5pPr lvl="4" rtl="0" algn="ctr">
              <a:spcBef>
                <a:spcPts val="0"/>
              </a:spcBef>
              <a:spcAft>
                <a:spcPts val="0"/>
              </a:spcAft>
              <a:buNone/>
              <a:defRPr b="1" sz="1600">
                <a:latin typeface="Roboto"/>
                <a:ea typeface="Roboto"/>
                <a:cs typeface="Roboto"/>
                <a:sym typeface="Roboto"/>
              </a:defRPr>
            </a:lvl5pPr>
            <a:lvl6pPr lvl="5" rtl="0" algn="ctr">
              <a:spcBef>
                <a:spcPts val="0"/>
              </a:spcBef>
              <a:spcAft>
                <a:spcPts val="0"/>
              </a:spcAft>
              <a:buNone/>
              <a:defRPr b="1" sz="1600">
                <a:latin typeface="Roboto"/>
                <a:ea typeface="Roboto"/>
                <a:cs typeface="Roboto"/>
                <a:sym typeface="Roboto"/>
              </a:defRPr>
            </a:lvl6pPr>
            <a:lvl7pPr lvl="6" rtl="0" algn="ctr">
              <a:spcBef>
                <a:spcPts val="0"/>
              </a:spcBef>
              <a:spcAft>
                <a:spcPts val="0"/>
              </a:spcAft>
              <a:buNone/>
              <a:defRPr b="1" sz="1600">
                <a:latin typeface="Roboto"/>
                <a:ea typeface="Roboto"/>
                <a:cs typeface="Roboto"/>
                <a:sym typeface="Roboto"/>
              </a:defRPr>
            </a:lvl7pPr>
            <a:lvl8pPr lvl="7" rtl="0" algn="ctr">
              <a:spcBef>
                <a:spcPts val="0"/>
              </a:spcBef>
              <a:spcAft>
                <a:spcPts val="0"/>
              </a:spcAft>
              <a:buNone/>
              <a:defRPr b="1" sz="1600">
                <a:latin typeface="Roboto"/>
                <a:ea typeface="Roboto"/>
                <a:cs typeface="Roboto"/>
                <a:sym typeface="Roboto"/>
              </a:defRPr>
            </a:lvl8pPr>
            <a:lvl9pPr lvl="8" rtl="0" algn="ctr">
              <a:spcBef>
                <a:spcPts val="0"/>
              </a:spcBef>
              <a:spcAft>
                <a:spcPts val="0"/>
              </a:spcAft>
              <a:buNone/>
              <a:defRPr b="1" sz="1600">
                <a:latin typeface="Roboto"/>
                <a:ea typeface="Roboto"/>
                <a:cs typeface="Roboto"/>
                <a:sym typeface="Roboto"/>
              </a:defRPr>
            </a:lvl9pPr>
          </a:lstStyle>
          <a:p/>
        </p:txBody>
      </p:sp>
      <p:sp>
        <p:nvSpPr>
          <p:cNvPr id="92" name="Google Shape;92;p14"/>
          <p:cNvSpPr txBox="1"/>
          <p:nvPr>
            <p:ph idx="2" type="title"/>
          </p:nvPr>
        </p:nvSpPr>
        <p:spPr>
          <a:xfrm>
            <a:off x="300500" y="257525"/>
            <a:ext cx="8461800" cy="7326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b="1" sz="2400">
                <a:latin typeface="Roboto"/>
                <a:ea typeface="Roboto"/>
                <a:cs typeface="Roboto"/>
                <a:sym typeface="Roboto"/>
              </a:defRPr>
            </a:lvl1pPr>
            <a:lvl2pPr lvl="1" rtl="0" algn="ctr">
              <a:spcBef>
                <a:spcPts val="0"/>
              </a:spcBef>
              <a:spcAft>
                <a:spcPts val="0"/>
              </a:spcAft>
              <a:buNone/>
              <a:defRPr b="1" sz="2400">
                <a:latin typeface="Roboto"/>
                <a:ea typeface="Roboto"/>
                <a:cs typeface="Roboto"/>
                <a:sym typeface="Roboto"/>
              </a:defRPr>
            </a:lvl2pPr>
            <a:lvl3pPr lvl="2" rtl="0" algn="ctr">
              <a:spcBef>
                <a:spcPts val="0"/>
              </a:spcBef>
              <a:spcAft>
                <a:spcPts val="0"/>
              </a:spcAft>
              <a:buNone/>
              <a:defRPr b="1" sz="2400">
                <a:latin typeface="Roboto"/>
                <a:ea typeface="Roboto"/>
                <a:cs typeface="Roboto"/>
                <a:sym typeface="Roboto"/>
              </a:defRPr>
            </a:lvl3pPr>
            <a:lvl4pPr lvl="3" rtl="0" algn="ctr">
              <a:spcBef>
                <a:spcPts val="0"/>
              </a:spcBef>
              <a:spcAft>
                <a:spcPts val="0"/>
              </a:spcAft>
              <a:buNone/>
              <a:defRPr b="1" sz="2400">
                <a:latin typeface="Roboto"/>
                <a:ea typeface="Roboto"/>
                <a:cs typeface="Roboto"/>
                <a:sym typeface="Roboto"/>
              </a:defRPr>
            </a:lvl4pPr>
            <a:lvl5pPr lvl="4" rtl="0" algn="ctr">
              <a:spcBef>
                <a:spcPts val="0"/>
              </a:spcBef>
              <a:spcAft>
                <a:spcPts val="0"/>
              </a:spcAft>
              <a:buNone/>
              <a:defRPr b="1" sz="2400">
                <a:latin typeface="Roboto"/>
                <a:ea typeface="Roboto"/>
                <a:cs typeface="Roboto"/>
                <a:sym typeface="Roboto"/>
              </a:defRPr>
            </a:lvl5pPr>
            <a:lvl6pPr lvl="5" rtl="0" algn="ctr">
              <a:spcBef>
                <a:spcPts val="0"/>
              </a:spcBef>
              <a:spcAft>
                <a:spcPts val="0"/>
              </a:spcAft>
              <a:buNone/>
              <a:defRPr b="1" sz="2400">
                <a:latin typeface="Roboto"/>
                <a:ea typeface="Roboto"/>
                <a:cs typeface="Roboto"/>
                <a:sym typeface="Roboto"/>
              </a:defRPr>
            </a:lvl6pPr>
            <a:lvl7pPr lvl="6" rtl="0" algn="ctr">
              <a:spcBef>
                <a:spcPts val="0"/>
              </a:spcBef>
              <a:spcAft>
                <a:spcPts val="0"/>
              </a:spcAft>
              <a:buNone/>
              <a:defRPr b="1" sz="2400">
                <a:latin typeface="Roboto"/>
                <a:ea typeface="Roboto"/>
                <a:cs typeface="Roboto"/>
                <a:sym typeface="Roboto"/>
              </a:defRPr>
            </a:lvl7pPr>
            <a:lvl8pPr lvl="7" rtl="0" algn="ctr">
              <a:spcBef>
                <a:spcPts val="0"/>
              </a:spcBef>
              <a:spcAft>
                <a:spcPts val="0"/>
              </a:spcAft>
              <a:buNone/>
              <a:defRPr b="1" sz="2400">
                <a:latin typeface="Roboto"/>
                <a:ea typeface="Roboto"/>
                <a:cs typeface="Roboto"/>
                <a:sym typeface="Roboto"/>
              </a:defRPr>
            </a:lvl8pPr>
            <a:lvl9pPr lvl="8" rtl="0" algn="ctr">
              <a:spcBef>
                <a:spcPts val="0"/>
              </a:spcBef>
              <a:spcAft>
                <a:spcPts val="0"/>
              </a:spcAft>
              <a:buNone/>
              <a:defRPr b="1" sz="2400">
                <a:latin typeface="Roboto"/>
                <a:ea typeface="Roboto"/>
                <a:cs typeface="Roboto"/>
                <a:sym typeface="Roboto"/>
              </a:defRPr>
            </a:lvl9pPr>
          </a:lstStyle>
          <a:p/>
        </p:txBody>
      </p:sp>
      <p:sp>
        <p:nvSpPr>
          <p:cNvPr id="93" name="Google Shape;93;p14"/>
          <p:cNvSpPr txBox="1"/>
          <p:nvPr>
            <p:ph idx="3" type="title"/>
          </p:nvPr>
        </p:nvSpPr>
        <p:spPr>
          <a:xfrm>
            <a:off x="1198075" y="1257850"/>
            <a:ext cx="1787400" cy="329400"/>
          </a:xfrm>
          <a:prstGeom prst="rect">
            <a:avLst/>
          </a:prstGeom>
          <a:noFill/>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sz="1000">
                <a:latin typeface="Roboto"/>
                <a:ea typeface="Roboto"/>
                <a:cs typeface="Roboto"/>
                <a:sym typeface="Roboto"/>
              </a:defRPr>
            </a:lvl1pPr>
            <a:lvl2pPr lvl="1" rtl="0" algn="ctr">
              <a:spcBef>
                <a:spcPts val="0"/>
              </a:spcBef>
              <a:spcAft>
                <a:spcPts val="0"/>
              </a:spcAft>
              <a:buNone/>
              <a:defRPr sz="1000">
                <a:latin typeface="Roboto"/>
                <a:ea typeface="Roboto"/>
                <a:cs typeface="Roboto"/>
                <a:sym typeface="Roboto"/>
              </a:defRPr>
            </a:lvl2pPr>
            <a:lvl3pPr lvl="2" rtl="0" algn="ctr">
              <a:spcBef>
                <a:spcPts val="0"/>
              </a:spcBef>
              <a:spcAft>
                <a:spcPts val="0"/>
              </a:spcAft>
              <a:buNone/>
              <a:defRPr sz="1000">
                <a:latin typeface="Roboto"/>
                <a:ea typeface="Roboto"/>
                <a:cs typeface="Roboto"/>
                <a:sym typeface="Roboto"/>
              </a:defRPr>
            </a:lvl3pPr>
            <a:lvl4pPr lvl="3" rtl="0" algn="ctr">
              <a:spcBef>
                <a:spcPts val="0"/>
              </a:spcBef>
              <a:spcAft>
                <a:spcPts val="0"/>
              </a:spcAft>
              <a:buNone/>
              <a:defRPr sz="1000">
                <a:latin typeface="Roboto"/>
                <a:ea typeface="Roboto"/>
                <a:cs typeface="Roboto"/>
                <a:sym typeface="Roboto"/>
              </a:defRPr>
            </a:lvl4pPr>
            <a:lvl5pPr lvl="4" rtl="0" algn="ctr">
              <a:spcBef>
                <a:spcPts val="0"/>
              </a:spcBef>
              <a:spcAft>
                <a:spcPts val="0"/>
              </a:spcAft>
              <a:buNone/>
              <a:defRPr sz="1000">
                <a:latin typeface="Roboto"/>
                <a:ea typeface="Roboto"/>
                <a:cs typeface="Roboto"/>
                <a:sym typeface="Roboto"/>
              </a:defRPr>
            </a:lvl5pPr>
            <a:lvl6pPr lvl="5" rtl="0" algn="ctr">
              <a:spcBef>
                <a:spcPts val="0"/>
              </a:spcBef>
              <a:spcAft>
                <a:spcPts val="0"/>
              </a:spcAft>
              <a:buNone/>
              <a:defRPr sz="1000">
                <a:latin typeface="Roboto"/>
                <a:ea typeface="Roboto"/>
                <a:cs typeface="Roboto"/>
                <a:sym typeface="Roboto"/>
              </a:defRPr>
            </a:lvl6pPr>
            <a:lvl7pPr lvl="6" rtl="0" algn="ctr">
              <a:spcBef>
                <a:spcPts val="0"/>
              </a:spcBef>
              <a:spcAft>
                <a:spcPts val="0"/>
              </a:spcAft>
              <a:buNone/>
              <a:defRPr sz="1000">
                <a:latin typeface="Roboto"/>
                <a:ea typeface="Roboto"/>
                <a:cs typeface="Roboto"/>
                <a:sym typeface="Roboto"/>
              </a:defRPr>
            </a:lvl7pPr>
            <a:lvl8pPr lvl="7" rtl="0" algn="ctr">
              <a:spcBef>
                <a:spcPts val="0"/>
              </a:spcBef>
              <a:spcAft>
                <a:spcPts val="0"/>
              </a:spcAft>
              <a:buNone/>
              <a:defRPr sz="1000">
                <a:latin typeface="Roboto"/>
                <a:ea typeface="Roboto"/>
                <a:cs typeface="Roboto"/>
                <a:sym typeface="Roboto"/>
              </a:defRPr>
            </a:lvl8pPr>
            <a:lvl9pPr lvl="8" rtl="0" algn="ctr">
              <a:spcBef>
                <a:spcPts val="0"/>
              </a:spcBef>
              <a:spcAft>
                <a:spcPts val="0"/>
              </a:spcAft>
              <a:buNone/>
              <a:defRPr sz="1000">
                <a:latin typeface="Roboto"/>
                <a:ea typeface="Roboto"/>
                <a:cs typeface="Roboto"/>
                <a:sym typeface="Roboto"/>
              </a:defRPr>
            </a:lvl9pPr>
          </a:lstStyle>
          <a:p/>
        </p:txBody>
      </p:sp>
      <p:sp>
        <p:nvSpPr>
          <p:cNvPr id="94" name="Google Shape;94;p14"/>
          <p:cNvSpPr txBox="1"/>
          <p:nvPr>
            <p:ph idx="4" type="title"/>
          </p:nvPr>
        </p:nvSpPr>
        <p:spPr>
          <a:xfrm>
            <a:off x="3637725" y="996550"/>
            <a:ext cx="1787400" cy="489900"/>
          </a:xfrm>
          <a:prstGeom prst="rect">
            <a:avLst/>
          </a:prstGeom>
          <a:noFill/>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b="1">
                <a:latin typeface="Roboto"/>
                <a:ea typeface="Roboto"/>
                <a:cs typeface="Roboto"/>
                <a:sym typeface="Roboto"/>
              </a:defRPr>
            </a:lvl1pPr>
            <a:lvl2pPr lvl="1" rtl="0" algn="ctr">
              <a:spcBef>
                <a:spcPts val="0"/>
              </a:spcBef>
              <a:spcAft>
                <a:spcPts val="0"/>
              </a:spcAft>
              <a:buNone/>
              <a:defRPr b="1" sz="1600">
                <a:latin typeface="Roboto"/>
                <a:ea typeface="Roboto"/>
                <a:cs typeface="Roboto"/>
                <a:sym typeface="Roboto"/>
              </a:defRPr>
            </a:lvl2pPr>
            <a:lvl3pPr lvl="2" rtl="0" algn="ctr">
              <a:spcBef>
                <a:spcPts val="0"/>
              </a:spcBef>
              <a:spcAft>
                <a:spcPts val="0"/>
              </a:spcAft>
              <a:buNone/>
              <a:defRPr b="1" sz="1600">
                <a:latin typeface="Roboto"/>
                <a:ea typeface="Roboto"/>
                <a:cs typeface="Roboto"/>
                <a:sym typeface="Roboto"/>
              </a:defRPr>
            </a:lvl3pPr>
            <a:lvl4pPr lvl="3" rtl="0" algn="ctr">
              <a:spcBef>
                <a:spcPts val="0"/>
              </a:spcBef>
              <a:spcAft>
                <a:spcPts val="0"/>
              </a:spcAft>
              <a:buNone/>
              <a:defRPr b="1" sz="1600">
                <a:latin typeface="Roboto"/>
                <a:ea typeface="Roboto"/>
                <a:cs typeface="Roboto"/>
                <a:sym typeface="Roboto"/>
              </a:defRPr>
            </a:lvl4pPr>
            <a:lvl5pPr lvl="4" rtl="0" algn="ctr">
              <a:spcBef>
                <a:spcPts val="0"/>
              </a:spcBef>
              <a:spcAft>
                <a:spcPts val="0"/>
              </a:spcAft>
              <a:buNone/>
              <a:defRPr b="1" sz="1600">
                <a:latin typeface="Roboto"/>
                <a:ea typeface="Roboto"/>
                <a:cs typeface="Roboto"/>
                <a:sym typeface="Roboto"/>
              </a:defRPr>
            </a:lvl5pPr>
            <a:lvl6pPr lvl="5" rtl="0" algn="ctr">
              <a:spcBef>
                <a:spcPts val="0"/>
              </a:spcBef>
              <a:spcAft>
                <a:spcPts val="0"/>
              </a:spcAft>
              <a:buNone/>
              <a:defRPr b="1" sz="1600">
                <a:latin typeface="Roboto"/>
                <a:ea typeface="Roboto"/>
                <a:cs typeface="Roboto"/>
                <a:sym typeface="Roboto"/>
              </a:defRPr>
            </a:lvl6pPr>
            <a:lvl7pPr lvl="6" rtl="0" algn="ctr">
              <a:spcBef>
                <a:spcPts val="0"/>
              </a:spcBef>
              <a:spcAft>
                <a:spcPts val="0"/>
              </a:spcAft>
              <a:buNone/>
              <a:defRPr b="1" sz="1600">
                <a:latin typeface="Roboto"/>
                <a:ea typeface="Roboto"/>
                <a:cs typeface="Roboto"/>
                <a:sym typeface="Roboto"/>
              </a:defRPr>
            </a:lvl7pPr>
            <a:lvl8pPr lvl="7" rtl="0" algn="ctr">
              <a:spcBef>
                <a:spcPts val="0"/>
              </a:spcBef>
              <a:spcAft>
                <a:spcPts val="0"/>
              </a:spcAft>
              <a:buNone/>
              <a:defRPr b="1" sz="1600">
                <a:latin typeface="Roboto"/>
                <a:ea typeface="Roboto"/>
                <a:cs typeface="Roboto"/>
                <a:sym typeface="Roboto"/>
              </a:defRPr>
            </a:lvl8pPr>
            <a:lvl9pPr lvl="8" rtl="0" algn="ctr">
              <a:spcBef>
                <a:spcPts val="0"/>
              </a:spcBef>
              <a:spcAft>
                <a:spcPts val="0"/>
              </a:spcAft>
              <a:buNone/>
              <a:defRPr b="1" sz="1600">
                <a:latin typeface="Roboto"/>
                <a:ea typeface="Roboto"/>
                <a:cs typeface="Roboto"/>
                <a:sym typeface="Roboto"/>
              </a:defRPr>
            </a:lvl9pPr>
          </a:lstStyle>
          <a:p/>
        </p:txBody>
      </p:sp>
      <p:sp>
        <p:nvSpPr>
          <p:cNvPr id="95" name="Google Shape;95;p14"/>
          <p:cNvSpPr txBox="1"/>
          <p:nvPr>
            <p:ph idx="5" type="title"/>
          </p:nvPr>
        </p:nvSpPr>
        <p:spPr>
          <a:xfrm>
            <a:off x="3637675" y="1257850"/>
            <a:ext cx="1787400" cy="329400"/>
          </a:xfrm>
          <a:prstGeom prst="rect">
            <a:avLst/>
          </a:prstGeom>
          <a:noFill/>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sz="1000">
                <a:latin typeface="Roboto"/>
                <a:ea typeface="Roboto"/>
                <a:cs typeface="Roboto"/>
                <a:sym typeface="Roboto"/>
              </a:defRPr>
            </a:lvl1pPr>
            <a:lvl2pPr lvl="1" rtl="0" algn="ctr">
              <a:spcBef>
                <a:spcPts val="0"/>
              </a:spcBef>
              <a:spcAft>
                <a:spcPts val="0"/>
              </a:spcAft>
              <a:buNone/>
              <a:defRPr sz="1000">
                <a:latin typeface="Roboto"/>
                <a:ea typeface="Roboto"/>
                <a:cs typeface="Roboto"/>
                <a:sym typeface="Roboto"/>
              </a:defRPr>
            </a:lvl2pPr>
            <a:lvl3pPr lvl="2" rtl="0" algn="ctr">
              <a:spcBef>
                <a:spcPts val="0"/>
              </a:spcBef>
              <a:spcAft>
                <a:spcPts val="0"/>
              </a:spcAft>
              <a:buNone/>
              <a:defRPr sz="1000">
                <a:latin typeface="Roboto"/>
                <a:ea typeface="Roboto"/>
                <a:cs typeface="Roboto"/>
                <a:sym typeface="Roboto"/>
              </a:defRPr>
            </a:lvl3pPr>
            <a:lvl4pPr lvl="3" rtl="0" algn="ctr">
              <a:spcBef>
                <a:spcPts val="0"/>
              </a:spcBef>
              <a:spcAft>
                <a:spcPts val="0"/>
              </a:spcAft>
              <a:buNone/>
              <a:defRPr sz="1000">
                <a:latin typeface="Roboto"/>
                <a:ea typeface="Roboto"/>
                <a:cs typeface="Roboto"/>
                <a:sym typeface="Roboto"/>
              </a:defRPr>
            </a:lvl4pPr>
            <a:lvl5pPr lvl="4" rtl="0" algn="ctr">
              <a:spcBef>
                <a:spcPts val="0"/>
              </a:spcBef>
              <a:spcAft>
                <a:spcPts val="0"/>
              </a:spcAft>
              <a:buNone/>
              <a:defRPr sz="1000">
                <a:latin typeface="Roboto"/>
                <a:ea typeface="Roboto"/>
                <a:cs typeface="Roboto"/>
                <a:sym typeface="Roboto"/>
              </a:defRPr>
            </a:lvl5pPr>
            <a:lvl6pPr lvl="5" rtl="0" algn="ctr">
              <a:spcBef>
                <a:spcPts val="0"/>
              </a:spcBef>
              <a:spcAft>
                <a:spcPts val="0"/>
              </a:spcAft>
              <a:buNone/>
              <a:defRPr sz="1000">
                <a:latin typeface="Roboto"/>
                <a:ea typeface="Roboto"/>
                <a:cs typeface="Roboto"/>
                <a:sym typeface="Roboto"/>
              </a:defRPr>
            </a:lvl6pPr>
            <a:lvl7pPr lvl="6" rtl="0" algn="ctr">
              <a:spcBef>
                <a:spcPts val="0"/>
              </a:spcBef>
              <a:spcAft>
                <a:spcPts val="0"/>
              </a:spcAft>
              <a:buNone/>
              <a:defRPr sz="1000">
                <a:latin typeface="Roboto"/>
                <a:ea typeface="Roboto"/>
                <a:cs typeface="Roboto"/>
                <a:sym typeface="Roboto"/>
              </a:defRPr>
            </a:lvl7pPr>
            <a:lvl8pPr lvl="7" rtl="0" algn="ctr">
              <a:spcBef>
                <a:spcPts val="0"/>
              </a:spcBef>
              <a:spcAft>
                <a:spcPts val="0"/>
              </a:spcAft>
              <a:buNone/>
              <a:defRPr sz="1000">
                <a:latin typeface="Roboto"/>
                <a:ea typeface="Roboto"/>
                <a:cs typeface="Roboto"/>
                <a:sym typeface="Roboto"/>
              </a:defRPr>
            </a:lvl8pPr>
            <a:lvl9pPr lvl="8" rtl="0" algn="ctr">
              <a:spcBef>
                <a:spcPts val="0"/>
              </a:spcBef>
              <a:spcAft>
                <a:spcPts val="0"/>
              </a:spcAft>
              <a:buNone/>
              <a:defRPr sz="1000">
                <a:latin typeface="Roboto"/>
                <a:ea typeface="Roboto"/>
                <a:cs typeface="Roboto"/>
                <a:sym typeface="Roboto"/>
              </a:defRPr>
            </a:lvl9pPr>
          </a:lstStyle>
          <a:p/>
        </p:txBody>
      </p:sp>
      <p:sp>
        <p:nvSpPr>
          <p:cNvPr id="96" name="Google Shape;96;p14"/>
          <p:cNvSpPr txBox="1"/>
          <p:nvPr>
            <p:ph idx="6" type="title"/>
          </p:nvPr>
        </p:nvSpPr>
        <p:spPr>
          <a:xfrm>
            <a:off x="6077325" y="996550"/>
            <a:ext cx="1787400" cy="489900"/>
          </a:xfrm>
          <a:prstGeom prst="rect">
            <a:avLst/>
          </a:prstGeom>
          <a:noFill/>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b="1">
                <a:latin typeface="Roboto"/>
                <a:ea typeface="Roboto"/>
                <a:cs typeface="Roboto"/>
                <a:sym typeface="Roboto"/>
              </a:defRPr>
            </a:lvl1pPr>
            <a:lvl2pPr lvl="1" rtl="0" algn="ctr">
              <a:spcBef>
                <a:spcPts val="0"/>
              </a:spcBef>
              <a:spcAft>
                <a:spcPts val="0"/>
              </a:spcAft>
              <a:buNone/>
              <a:defRPr b="1" sz="1600">
                <a:latin typeface="Roboto"/>
                <a:ea typeface="Roboto"/>
                <a:cs typeface="Roboto"/>
                <a:sym typeface="Roboto"/>
              </a:defRPr>
            </a:lvl2pPr>
            <a:lvl3pPr lvl="2" rtl="0" algn="ctr">
              <a:spcBef>
                <a:spcPts val="0"/>
              </a:spcBef>
              <a:spcAft>
                <a:spcPts val="0"/>
              </a:spcAft>
              <a:buNone/>
              <a:defRPr b="1" sz="1600">
                <a:latin typeface="Roboto"/>
                <a:ea typeface="Roboto"/>
                <a:cs typeface="Roboto"/>
                <a:sym typeface="Roboto"/>
              </a:defRPr>
            </a:lvl3pPr>
            <a:lvl4pPr lvl="3" rtl="0" algn="ctr">
              <a:spcBef>
                <a:spcPts val="0"/>
              </a:spcBef>
              <a:spcAft>
                <a:spcPts val="0"/>
              </a:spcAft>
              <a:buNone/>
              <a:defRPr b="1" sz="1600">
                <a:latin typeface="Roboto"/>
                <a:ea typeface="Roboto"/>
                <a:cs typeface="Roboto"/>
                <a:sym typeface="Roboto"/>
              </a:defRPr>
            </a:lvl4pPr>
            <a:lvl5pPr lvl="4" rtl="0" algn="ctr">
              <a:spcBef>
                <a:spcPts val="0"/>
              </a:spcBef>
              <a:spcAft>
                <a:spcPts val="0"/>
              </a:spcAft>
              <a:buNone/>
              <a:defRPr b="1" sz="1600">
                <a:latin typeface="Roboto"/>
                <a:ea typeface="Roboto"/>
                <a:cs typeface="Roboto"/>
                <a:sym typeface="Roboto"/>
              </a:defRPr>
            </a:lvl5pPr>
            <a:lvl6pPr lvl="5" rtl="0" algn="ctr">
              <a:spcBef>
                <a:spcPts val="0"/>
              </a:spcBef>
              <a:spcAft>
                <a:spcPts val="0"/>
              </a:spcAft>
              <a:buNone/>
              <a:defRPr b="1" sz="1600">
                <a:latin typeface="Roboto"/>
                <a:ea typeface="Roboto"/>
                <a:cs typeface="Roboto"/>
                <a:sym typeface="Roboto"/>
              </a:defRPr>
            </a:lvl6pPr>
            <a:lvl7pPr lvl="6" rtl="0" algn="ctr">
              <a:spcBef>
                <a:spcPts val="0"/>
              </a:spcBef>
              <a:spcAft>
                <a:spcPts val="0"/>
              </a:spcAft>
              <a:buNone/>
              <a:defRPr b="1" sz="1600">
                <a:latin typeface="Roboto"/>
                <a:ea typeface="Roboto"/>
                <a:cs typeface="Roboto"/>
                <a:sym typeface="Roboto"/>
              </a:defRPr>
            </a:lvl7pPr>
            <a:lvl8pPr lvl="7" rtl="0" algn="ctr">
              <a:spcBef>
                <a:spcPts val="0"/>
              </a:spcBef>
              <a:spcAft>
                <a:spcPts val="0"/>
              </a:spcAft>
              <a:buNone/>
              <a:defRPr b="1" sz="1600">
                <a:latin typeface="Roboto"/>
                <a:ea typeface="Roboto"/>
                <a:cs typeface="Roboto"/>
                <a:sym typeface="Roboto"/>
              </a:defRPr>
            </a:lvl8pPr>
            <a:lvl9pPr lvl="8" rtl="0" algn="ctr">
              <a:spcBef>
                <a:spcPts val="0"/>
              </a:spcBef>
              <a:spcAft>
                <a:spcPts val="0"/>
              </a:spcAft>
              <a:buNone/>
              <a:defRPr b="1" sz="1600">
                <a:latin typeface="Roboto"/>
                <a:ea typeface="Roboto"/>
                <a:cs typeface="Roboto"/>
                <a:sym typeface="Roboto"/>
              </a:defRPr>
            </a:lvl9pPr>
          </a:lstStyle>
          <a:p/>
        </p:txBody>
      </p:sp>
      <p:sp>
        <p:nvSpPr>
          <p:cNvPr id="97" name="Google Shape;97;p14"/>
          <p:cNvSpPr txBox="1"/>
          <p:nvPr>
            <p:ph idx="7" type="title"/>
          </p:nvPr>
        </p:nvSpPr>
        <p:spPr>
          <a:xfrm>
            <a:off x="6077275" y="1257850"/>
            <a:ext cx="1787400" cy="329400"/>
          </a:xfrm>
          <a:prstGeom prst="rect">
            <a:avLst/>
          </a:prstGeom>
          <a:noFill/>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sz="1000">
                <a:latin typeface="Roboto"/>
                <a:ea typeface="Roboto"/>
                <a:cs typeface="Roboto"/>
                <a:sym typeface="Roboto"/>
              </a:defRPr>
            </a:lvl1pPr>
            <a:lvl2pPr lvl="1" rtl="0" algn="ctr">
              <a:spcBef>
                <a:spcPts val="0"/>
              </a:spcBef>
              <a:spcAft>
                <a:spcPts val="0"/>
              </a:spcAft>
              <a:buNone/>
              <a:defRPr sz="1000">
                <a:latin typeface="Roboto"/>
                <a:ea typeface="Roboto"/>
                <a:cs typeface="Roboto"/>
                <a:sym typeface="Roboto"/>
              </a:defRPr>
            </a:lvl2pPr>
            <a:lvl3pPr lvl="2" rtl="0" algn="ctr">
              <a:spcBef>
                <a:spcPts val="0"/>
              </a:spcBef>
              <a:spcAft>
                <a:spcPts val="0"/>
              </a:spcAft>
              <a:buNone/>
              <a:defRPr sz="1000">
                <a:latin typeface="Roboto"/>
                <a:ea typeface="Roboto"/>
                <a:cs typeface="Roboto"/>
                <a:sym typeface="Roboto"/>
              </a:defRPr>
            </a:lvl3pPr>
            <a:lvl4pPr lvl="3" rtl="0" algn="ctr">
              <a:spcBef>
                <a:spcPts val="0"/>
              </a:spcBef>
              <a:spcAft>
                <a:spcPts val="0"/>
              </a:spcAft>
              <a:buNone/>
              <a:defRPr sz="1000">
                <a:latin typeface="Roboto"/>
                <a:ea typeface="Roboto"/>
                <a:cs typeface="Roboto"/>
                <a:sym typeface="Roboto"/>
              </a:defRPr>
            </a:lvl4pPr>
            <a:lvl5pPr lvl="4" rtl="0" algn="ctr">
              <a:spcBef>
                <a:spcPts val="0"/>
              </a:spcBef>
              <a:spcAft>
                <a:spcPts val="0"/>
              </a:spcAft>
              <a:buNone/>
              <a:defRPr sz="1000">
                <a:latin typeface="Roboto"/>
                <a:ea typeface="Roboto"/>
                <a:cs typeface="Roboto"/>
                <a:sym typeface="Roboto"/>
              </a:defRPr>
            </a:lvl5pPr>
            <a:lvl6pPr lvl="5" rtl="0" algn="ctr">
              <a:spcBef>
                <a:spcPts val="0"/>
              </a:spcBef>
              <a:spcAft>
                <a:spcPts val="0"/>
              </a:spcAft>
              <a:buNone/>
              <a:defRPr sz="1000">
                <a:latin typeface="Roboto"/>
                <a:ea typeface="Roboto"/>
                <a:cs typeface="Roboto"/>
                <a:sym typeface="Roboto"/>
              </a:defRPr>
            </a:lvl6pPr>
            <a:lvl7pPr lvl="6" rtl="0" algn="ctr">
              <a:spcBef>
                <a:spcPts val="0"/>
              </a:spcBef>
              <a:spcAft>
                <a:spcPts val="0"/>
              </a:spcAft>
              <a:buNone/>
              <a:defRPr sz="1000">
                <a:latin typeface="Roboto"/>
                <a:ea typeface="Roboto"/>
                <a:cs typeface="Roboto"/>
                <a:sym typeface="Roboto"/>
              </a:defRPr>
            </a:lvl7pPr>
            <a:lvl8pPr lvl="7" rtl="0" algn="ctr">
              <a:spcBef>
                <a:spcPts val="0"/>
              </a:spcBef>
              <a:spcAft>
                <a:spcPts val="0"/>
              </a:spcAft>
              <a:buNone/>
              <a:defRPr sz="1000">
                <a:latin typeface="Roboto"/>
                <a:ea typeface="Roboto"/>
                <a:cs typeface="Roboto"/>
                <a:sym typeface="Roboto"/>
              </a:defRPr>
            </a:lvl8pPr>
            <a:lvl9pPr lvl="8" rtl="0" algn="ctr">
              <a:spcBef>
                <a:spcPts val="0"/>
              </a:spcBef>
              <a:spcAft>
                <a:spcPts val="0"/>
              </a:spcAft>
              <a:buNone/>
              <a:defRPr sz="1000">
                <a:latin typeface="Roboto"/>
                <a:ea typeface="Roboto"/>
                <a:cs typeface="Roboto"/>
                <a:sym typeface="Roboto"/>
              </a:defRPr>
            </a:lvl9pPr>
          </a:lstStyle>
          <a:p/>
        </p:txBody>
      </p:sp>
      <p:pic>
        <p:nvPicPr>
          <p:cNvPr id="98" name="Google Shape;98;p14"/>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99" name="Google Shape;99;p14"/>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3">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2">
  <p:cSld name="CUSTOM_17_1">
    <p:spTree>
      <p:nvGrpSpPr>
        <p:cNvPr id="100" name="Shape 100"/>
        <p:cNvGrpSpPr/>
        <p:nvPr/>
      </p:nvGrpSpPr>
      <p:grpSpPr>
        <a:xfrm>
          <a:off x="0" y="0"/>
          <a:ext cx="0" cy="0"/>
          <a:chOff x="0" y="0"/>
          <a:chExt cx="0" cy="0"/>
        </a:xfrm>
      </p:grpSpPr>
      <p:sp>
        <p:nvSpPr>
          <p:cNvPr id="101" name="Google Shape;101;p15"/>
          <p:cNvSpPr/>
          <p:nvPr/>
        </p:nvSpPr>
        <p:spPr>
          <a:xfrm flipH="1" rot="10800000">
            <a:off x="4573775" y="-12900"/>
            <a:ext cx="4581300" cy="5163600"/>
          </a:xfrm>
          <a:prstGeom prst="rect">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txBox="1"/>
          <p:nvPr>
            <p:ph type="title"/>
          </p:nvPr>
        </p:nvSpPr>
        <p:spPr>
          <a:xfrm>
            <a:off x="300500" y="990000"/>
            <a:ext cx="3126600" cy="489900"/>
          </a:xfrm>
          <a:prstGeom prst="rect">
            <a:avLst/>
          </a:prstGeom>
          <a:noFill/>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sz="1600">
                <a:latin typeface="Roboto"/>
                <a:ea typeface="Roboto"/>
                <a:cs typeface="Roboto"/>
                <a:sym typeface="Roboto"/>
              </a:defRPr>
            </a:lvl2pPr>
            <a:lvl3pPr lvl="2" rtl="0">
              <a:spcBef>
                <a:spcPts val="0"/>
              </a:spcBef>
              <a:spcAft>
                <a:spcPts val="0"/>
              </a:spcAft>
              <a:buNone/>
              <a:defRPr sz="1600">
                <a:latin typeface="Roboto"/>
                <a:ea typeface="Roboto"/>
                <a:cs typeface="Roboto"/>
                <a:sym typeface="Roboto"/>
              </a:defRPr>
            </a:lvl3pPr>
            <a:lvl4pPr lvl="3" rtl="0">
              <a:spcBef>
                <a:spcPts val="0"/>
              </a:spcBef>
              <a:spcAft>
                <a:spcPts val="0"/>
              </a:spcAft>
              <a:buNone/>
              <a:defRPr sz="1600">
                <a:latin typeface="Roboto"/>
                <a:ea typeface="Roboto"/>
                <a:cs typeface="Roboto"/>
                <a:sym typeface="Roboto"/>
              </a:defRPr>
            </a:lvl4pPr>
            <a:lvl5pPr lvl="4" rtl="0">
              <a:spcBef>
                <a:spcPts val="0"/>
              </a:spcBef>
              <a:spcAft>
                <a:spcPts val="0"/>
              </a:spcAft>
              <a:buNone/>
              <a:defRPr sz="1600">
                <a:latin typeface="Roboto"/>
                <a:ea typeface="Roboto"/>
                <a:cs typeface="Roboto"/>
                <a:sym typeface="Roboto"/>
              </a:defRPr>
            </a:lvl5pPr>
            <a:lvl6pPr lvl="5" rtl="0">
              <a:spcBef>
                <a:spcPts val="0"/>
              </a:spcBef>
              <a:spcAft>
                <a:spcPts val="0"/>
              </a:spcAft>
              <a:buNone/>
              <a:defRPr sz="1600">
                <a:latin typeface="Roboto"/>
                <a:ea typeface="Roboto"/>
                <a:cs typeface="Roboto"/>
                <a:sym typeface="Roboto"/>
              </a:defRPr>
            </a:lvl6pPr>
            <a:lvl7pPr lvl="6" rtl="0">
              <a:spcBef>
                <a:spcPts val="0"/>
              </a:spcBef>
              <a:spcAft>
                <a:spcPts val="0"/>
              </a:spcAft>
              <a:buNone/>
              <a:defRPr sz="1600">
                <a:latin typeface="Roboto"/>
                <a:ea typeface="Roboto"/>
                <a:cs typeface="Roboto"/>
                <a:sym typeface="Roboto"/>
              </a:defRPr>
            </a:lvl7pPr>
            <a:lvl8pPr lvl="7" rtl="0">
              <a:spcBef>
                <a:spcPts val="0"/>
              </a:spcBef>
              <a:spcAft>
                <a:spcPts val="0"/>
              </a:spcAft>
              <a:buNone/>
              <a:defRPr sz="1600">
                <a:latin typeface="Roboto"/>
                <a:ea typeface="Roboto"/>
                <a:cs typeface="Roboto"/>
                <a:sym typeface="Roboto"/>
              </a:defRPr>
            </a:lvl8pPr>
            <a:lvl9pPr lvl="8" rtl="0">
              <a:spcBef>
                <a:spcPts val="0"/>
              </a:spcBef>
              <a:spcAft>
                <a:spcPts val="0"/>
              </a:spcAft>
              <a:buNone/>
              <a:defRPr sz="1600">
                <a:latin typeface="Roboto"/>
                <a:ea typeface="Roboto"/>
                <a:cs typeface="Roboto"/>
                <a:sym typeface="Roboto"/>
              </a:defRPr>
            </a:lvl9pPr>
          </a:lstStyle>
          <a:p/>
        </p:txBody>
      </p:sp>
      <p:sp>
        <p:nvSpPr>
          <p:cNvPr id="103" name="Google Shape;103;p15"/>
          <p:cNvSpPr txBox="1"/>
          <p:nvPr>
            <p:ph idx="2" type="title"/>
          </p:nvPr>
        </p:nvSpPr>
        <p:spPr>
          <a:xfrm>
            <a:off x="300500" y="1479926"/>
            <a:ext cx="3126600" cy="657900"/>
          </a:xfrm>
          <a:prstGeom prst="rect">
            <a:avLst/>
          </a:prstGeom>
          <a:noFill/>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sz="1000">
                <a:latin typeface="Roboto"/>
                <a:ea typeface="Roboto"/>
                <a:cs typeface="Roboto"/>
                <a:sym typeface="Roboto"/>
              </a:defRPr>
            </a:lvl1pPr>
            <a:lvl2pPr lvl="1" rtl="0">
              <a:spcBef>
                <a:spcPts val="600"/>
              </a:spcBef>
              <a:spcAft>
                <a:spcPts val="0"/>
              </a:spcAft>
              <a:buNone/>
              <a:defRPr sz="1000">
                <a:latin typeface="Roboto"/>
                <a:ea typeface="Roboto"/>
                <a:cs typeface="Roboto"/>
                <a:sym typeface="Roboto"/>
              </a:defRPr>
            </a:lvl2pPr>
            <a:lvl3pPr lvl="2" rtl="0">
              <a:spcBef>
                <a:spcPts val="0"/>
              </a:spcBef>
              <a:spcAft>
                <a:spcPts val="0"/>
              </a:spcAft>
              <a:buNone/>
              <a:defRPr sz="1000">
                <a:latin typeface="Roboto"/>
                <a:ea typeface="Roboto"/>
                <a:cs typeface="Roboto"/>
                <a:sym typeface="Roboto"/>
              </a:defRPr>
            </a:lvl3pPr>
            <a:lvl4pPr lvl="3" rtl="0">
              <a:spcBef>
                <a:spcPts val="0"/>
              </a:spcBef>
              <a:spcAft>
                <a:spcPts val="0"/>
              </a:spcAft>
              <a:buNone/>
              <a:defRPr sz="1000">
                <a:latin typeface="Roboto"/>
                <a:ea typeface="Roboto"/>
                <a:cs typeface="Roboto"/>
                <a:sym typeface="Roboto"/>
              </a:defRPr>
            </a:lvl4pPr>
            <a:lvl5pPr lvl="4" rtl="0">
              <a:spcBef>
                <a:spcPts val="0"/>
              </a:spcBef>
              <a:spcAft>
                <a:spcPts val="0"/>
              </a:spcAft>
              <a:buNone/>
              <a:defRPr sz="1000">
                <a:latin typeface="Roboto"/>
                <a:ea typeface="Roboto"/>
                <a:cs typeface="Roboto"/>
                <a:sym typeface="Roboto"/>
              </a:defRPr>
            </a:lvl5pPr>
            <a:lvl6pPr lvl="5" rtl="0">
              <a:spcBef>
                <a:spcPts val="0"/>
              </a:spcBef>
              <a:spcAft>
                <a:spcPts val="0"/>
              </a:spcAft>
              <a:buNone/>
              <a:defRPr sz="1000">
                <a:latin typeface="Roboto"/>
                <a:ea typeface="Roboto"/>
                <a:cs typeface="Roboto"/>
                <a:sym typeface="Roboto"/>
              </a:defRPr>
            </a:lvl6pPr>
            <a:lvl7pPr lvl="6" rtl="0">
              <a:spcBef>
                <a:spcPts val="0"/>
              </a:spcBef>
              <a:spcAft>
                <a:spcPts val="0"/>
              </a:spcAft>
              <a:buNone/>
              <a:defRPr sz="1000">
                <a:latin typeface="Roboto"/>
                <a:ea typeface="Roboto"/>
                <a:cs typeface="Roboto"/>
                <a:sym typeface="Roboto"/>
              </a:defRPr>
            </a:lvl7pPr>
            <a:lvl8pPr lvl="7" rtl="0">
              <a:spcBef>
                <a:spcPts val="0"/>
              </a:spcBef>
              <a:spcAft>
                <a:spcPts val="0"/>
              </a:spcAft>
              <a:buNone/>
              <a:defRPr sz="1000">
                <a:latin typeface="Roboto"/>
                <a:ea typeface="Roboto"/>
                <a:cs typeface="Roboto"/>
                <a:sym typeface="Roboto"/>
              </a:defRPr>
            </a:lvl8pPr>
            <a:lvl9pPr lvl="8" rtl="0">
              <a:spcBef>
                <a:spcPts val="0"/>
              </a:spcBef>
              <a:spcAft>
                <a:spcPts val="0"/>
              </a:spcAft>
              <a:buNone/>
              <a:defRPr sz="1000">
                <a:latin typeface="Roboto"/>
                <a:ea typeface="Roboto"/>
                <a:cs typeface="Roboto"/>
                <a:sym typeface="Roboto"/>
              </a:defRPr>
            </a:lvl9pPr>
          </a:lstStyle>
          <a:p/>
        </p:txBody>
      </p:sp>
      <p:sp>
        <p:nvSpPr>
          <p:cNvPr id="104" name="Google Shape;104;p15"/>
          <p:cNvSpPr txBox="1"/>
          <p:nvPr>
            <p:ph idx="3" type="title"/>
          </p:nvPr>
        </p:nvSpPr>
        <p:spPr>
          <a:xfrm>
            <a:off x="300500" y="257525"/>
            <a:ext cx="4273200" cy="7326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b="1" sz="2400">
                <a:latin typeface="Roboto"/>
                <a:ea typeface="Roboto"/>
                <a:cs typeface="Roboto"/>
                <a:sym typeface="Roboto"/>
              </a:defRPr>
            </a:lvl1pPr>
            <a:lvl2pPr lvl="1" rtl="0">
              <a:spcBef>
                <a:spcPts val="0"/>
              </a:spcBef>
              <a:spcAft>
                <a:spcPts val="0"/>
              </a:spcAft>
              <a:buNone/>
              <a:defRPr b="1" sz="2400">
                <a:latin typeface="Roboto"/>
                <a:ea typeface="Roboto"/>
                <a:cs typeface="Roboto"/>
                <a:sym typeface="Roboto"/>
              </a:defRPr>
            </a:lvl2pPr>
            <a:lvl3pPr lvl="2" rtl="0">
              <a:spcBef>
                <a:spcPts val="0"/>
              </a:spcBef>
              <a:spcAft>
                <a:spcPts val="0"/>
              </a:spcAft>
              <a:buNone/>
              <a:defRPr b="1" sz="2400">
                <a:latin typeface="Roboto"/>
                <a:ea typeface="Roboto"/>
                <a:cs typeface="Roboto"/>
                <a:sym typeface="Roboto"/>
              </a:defRPr>
            </a:lvl3pPr>
            <a:lvl4pPr lvl="3" rtl="0">
              <a:spcBef>
                <a:spcPts val="0"/>
              </a:spcBef>
              <a:spcAft>
                <a:spcPts val="0"/>
              </a:spcAft>
              <a:buNone/>
              <a:defRPr b="1" sz="2400">
                <a:latin typeface="Roboto"/>
                <a:ea typeface="Roboto"/>
                <a:cs typeface="Roboto"/>
                <a:sym typeface="Roboto"/>
              </a:defRPr>
            </a:lvl4pPr>
            <a:lvl5pPr lvl="4" rtl="0">
              <a:spcBef>
                <a:spcPts val="0"/>
              </a:spcBef>
              <a:spcAft>
                <a:spcPts val="0"/>
              </a:spcAft>
              <a:buNone/>
              <a:defRPr b="1" sz="2400">
                <a:latin typeface="Roboto"/>
                <a:ea typeface="Roboto"/>
                <a:cs typeface="Roboto"/>
                <a:sym typeface="Roboto"/>
              </a:defRPr>
            </a:lvl5pPr>
            <a:lvl6pPr lvl="5" rtl="0">
              <a:spcBef>
                <a:spcPts val="0"/>
              </a:spcBef>
              <a:spcAft>
                <a:spcPts val="0"/>
              </a:spcAft>
              <a:buNone/>
              <a:defRPr b="1" sz="2400">
                <a:latin typeface="Roboto"/>
                <a:ea typeface="Roboto"/>
                <a:cs typeface="Roboto"/>
                <a:sym typeface="Roboto"/>
              </a:defRPr>
            </a:lvl6pPr>
            <a:lvl7pPr lvl="6" rtl="0">
              <a:spcBef>
                <a:spcPts val="0"/>
              </a:spcBef>
              <a:spcAft>
                <a:spcPts val="0"/>
              </a:spcAft>
              <a:buNone/>
              <a:defRPr b="1" sz="2400">
                <a:latin typeface="Roboto"/>
                <a:ea typeface="Roboto"/>
                <a:cs typeface="Roboto"/>
                <a:sym typeface="Roboto"/>
              </a:defRPr>
            </a:lvl7pPr>
            <a:lvl8pPr lvl="7" rtl="0">
              <a:spcBef>
                <a:spcPts val="0"/>
              </a:spcBef>
              <a:spcAft>
                <a:spcPts val="0"/>
              </a:spcAft>
              <a:buNone/>
              <a:defRPr b="1" sz="2400">
                <a:latin typeface="Roboto"/>
                <a:ea typeface="Roboto"/>
                <a:cs typeface="Roboto"/>
                <a:sym typeface="Roboto"/>
              </a:defRPr>
            </a:lvl8pPr>
            <a:lvl9pPr lvl="8" rtl="0">
              <a:spcBef>
                <a:spcPts val="0"/>
              </a:spcBef>
              <a:spcAft>
                <a:spcPts val="0"/>
              </a:spcAft>
              <a:buNone/>
              <a:defRPr b="1" sz="2400">
                <a:latin typeface="Roboto"/>
                <a:ea typeface="Roboto"/>
                <a:cs typeface="Roboto"/>
                <a:sym typeface="Roboto"/>
              </a:defRPr>
            </a:lvl9pPr>
          </a:lstStyle>
          <a:p/>
        </p:txBody>
      </p:sp>
      <p:pic>
        <p:nvPicPr>
          <p:cNvPr id="105" name="Google Shape;105;p15"/>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106" name="Google Shape;106;p15"/>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t/>
            </a:r>
            <a:endParaRPr sz="600">
              <a:solidFill>
                <a:srgbClr val="CCCCCC"/>
              </a:solidFill>
              <a:latin typeface="Roboto"/>
              <a:ea typeface="Roboto"/>
              <a:cs typeface="Roboto"/>
              <a:sym typeface="Roboto"/>
            </a:endParaRPr>
          </a:p>
        </p:txBody>
      </p:sp>
      <p:sp>
        <p:nvSpPr>
          <p:cNvPr id="107" name="Google Shape;107;p15"/>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3">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042"/>
        </a:solidFill>
      </p:bgPr>
    </p:bg>
    <p:spTree>
      <p:nvGrpSpPr>
        <p:cNvPr id="108" name="Shape 108"/>
        <p:cNvGrpSpPr/>
        <p:nvPr/>
      </p:nvGrpSpPr>
      <p:grpSpPr>
        <a:xfrm>
          <a:off x="0" y="0"/>
          <a:ext cx="0" cy="0"/>
          <a:chOff x="0" y="0"/>
          <a:chExt cx="0" cy="0"/>
        </a:xfrm>
      </p:grpSpPr>
      <p:sp>
        <p:nvSpPr>
          <p:cNvPr id="109" name="Google Shape;109;p16"/>
          <p:cNvSpPr txBox="1"/>
          <p:nvPr>
            <p:ph type="ctrTitle"/>
          </p:nvPr>
        </p:nvSpPr>
        <p:spPr>
          <a:xfrm>
            <a:off x="311700" y="14250"/>
            <a:ext cx="8520600" cy="465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AFAFA"/>
              </a:buClr>
              <a:buSzPts val="5200"/>
              <a:buNone/>
              <a:defRPr b="1" sz="5200">
                <a:solidFill>
                  <a:srgbClr val="FAFAFA"/>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0" name="Google Shape;110;p1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16"/>
          <p:cNvSpPr txBox="1"/>
          <p:nvPr/>
        </p:nvSpPr>
        <p:spPr>
          <a:xfrm>
            <a:off x="2297350" y="4761300"/>
            <a:ext cx="25896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000">
                <a:solidFill>
                  <a:srgbClr val="757575"/>
                </a:solidFill>
                <a:latin typeface="Roboto"/>
                <a:ea typeface="Roboto"/>
                <a:cs typeface="Roboto"/>
                <a:sym typeface="Roboto"/>
              </a:rPr>
              <a:t>Android Development with Kotlin</a:t>
            </a:r>
            <a:endParaRPr sz="1000">
              <a:solidFill>
                <a:srgbClr val="757575"/>
              </a:solidFill>
              <a:latin typeface="Roboto"/>
              <a:ea typeface="Roboto"/>
              <a:cs typeface="Roboto"/>
              <a:sym typeface="Robo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042"/>
        </a:solidFill>
      </p:bgPr>
    </p:bg>
    <p:spTree>
      <p:nvGrpSpPr>
        <p:cNvPr id="119" name="Shape 119"/>
        <p:cNvGrpSpPr/>
        <p:nvPr/>
      </p:nvGrpSpPr>
      <p:grpSpPr>
        <a:xfrm>
          <a:off x="0" y="0"/>
          <a:ext cx="0" cy="0"/>
          <a:chOff x="0" y="0"/>
          <a:chExt cx="0" cy="0"/>
        </a:xfrm>
      </p:grpSpPr>
      <p:sp>
        <p:nvSpPr>
          <p:cNvPr id="120" name="Google Shape;120;p18"/>
          <p:cNvSpPr txBox="1"/>
          <p:nvPr>
            <p:ph type="ctrTitle"/>
          </p:nvPr>
        </p:nvSpPr>
        <p:spPr>
          <a:xfrm>
            <a:off x="311700" y="14250"/>
            <a:ext cx="8520600" cy="465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AFAFA"/>
              </a:buClr>
              <a:buSzPts val="5200"/>
              <a:buNone/>
              <a:defRPr b="1" sz="5200">
                <a:solidFill>
                  <a:srgbClr val="FAFAFA"/>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1" name="Google Shape;121;p1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2" name="Google Shape;122;p18"/>
          <p:cNvSpPr txBox="1"/>
          <p:nvPr/>
        </p:nvSpPr>
        <p:spPr>
          <a:xfrm>
            <a:off x="2297350" y="4761300"/>
            <a:ext cx="25896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000">
                <a:solidFill>
                  <a:srgbClr val="757575"/>
                </a:solidFill>
                <a:latin typeface="Roboto"/>
                <a:ea typeface="Roboto"/>
                <a:cs typeface="Roboto"/>
                <a:sym typeface="Roboto"/>
              </a:rPr>
              <a:t>Android Development with Kotlin</a:t>
            </a:r>
            <a:endParaRPr sz="1000">
              <a:solidFill>
                <a:srgbClr val="757575"/>
              </a:solidFill>
              <a:latin typeface="Roboto"/>
              <a:ea typeface="Roboto"/>
              <a:cs typeface="Roboto"/>
              <a:sym typeface="Robo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FFFFF"/>
        </a:solidFill>
      </p:bgPr>
    </p:bg>
    <p:spTree>
      <p:nvGrpSpPr>
        <p:cNvPr id="123" name="Shape 123"/>
        <p:cNvGrpSpPr/>
        <p:nvPr/>
      </p:nvGrpSpPr>
      <p:grpSpPr>
        <a:xfrm>
          <a:off x="0" y="0"/>
          <a:ext cx="0" cy="0"/>
          <a:chOff x="0" y="0"/>
          <a:chExt cx="0" cy="0"/>
        </a:xfrm>
      </p:grpSpPr>
      <p:sp>
        <p:nvSpPr>
          <p:cNvPr id="124" name="Google Shape;124;p19"/>
          <p:cNvSpPr/>
          <p:nvPr/>
        </p:nvSpPr>
        <p:spPr>
          <a:xfrm>
            <a:off x="-11200" y="-37825"/>
            <a:ext cx="9155100" cy="1018500"/>
          </a:xfrm>
          <a:prstGeom prst="rect">
            <a:avLst/>
          </a:prstGeom>
          <a:solidFill>
            <a:srgbClr val="073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26" name="Google Shape;126;p19"/>
          <p:cNvSpPr txBox="1"/>
          <p:nvPr>
            <p:ph idx="1" type="body"/>
          </p:nvPr>
        </p:nvSpPr>
        <p:spPr>
          <a:xfrm>
            <a:off x="311700" y="1076275"/>
            <a:ext cx="8520600" cy="3193800"/>
          </a:xfrm>
          <a:prstGeom prst="rect">
            <a:avLst/>
          </a:prstGeom>
        </p:spPr>
        <p:txBody>
          <a:bodyPr anchorCtr="0" anchor="t" bIns="91425" lIns="91425" spcFirstLastPara="1" rIns="91425" wrap="square" tIns="91425">
            <a:noAutofit/>
          </a:bodyPr>
          <a:lstStyle>
            <a:lvl1pPr indent="-381000" lvl="0" marL="457200" rtl="0">
              <a:lnSpc>
                <a:spcPct val="115000"/>
              </a:lnSpc>
              <a:spcBef>
                <a:spcPts val="1000"/>
              </a:spcBef>
              <a:spcAft>
                <a:spcPts val="0"/>
              </a:spcAft>
              <a:buSzPts val="2400"/>
              <a:buAutoNum type="arabicPeriod"/>
              <a:defRPr/>
            </a:lvl1pPr>
            <a:lvl2pPr indent="-355600" lvl="1" marL="914400" rtl="0">
              <a:lnSpc>
                <a:spcPct val="115000"/>
              </a:lnSpc>
              <a:spcBef>
                <a:spcPts val="1000"/>
              </a:spcBef>
              <a:spcAft>
                <a:spcPts val="0"/>
              </a:spcAft>
              <a:buSzPts val="2000"/>
              <a:buAutoNum type="alphaLcPeriod"/>
              <a:defRPr sz="2000"/>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1600"/>
              </a:spcBef>
              <a:spcAft>
                <a:spcPts val="0"/>
              </a:spcAft>
              <a:buSzPts val="1400"/>
              <a:buAutoNum type="alphaLcPeriod"/>
              <a:defRPr/>
            </a:lvl5pPr>
            <a:lvl6pPr indent="-317500" lvl="5" marL="2743200" rtl="0">
              <a:spcBef>
                <a:spcPts val="1600"/>
              </a:spcBef>
              <a:spcAft>
                <a:spcPts val="0"/>
              </a:spcAft>
              <a:buSzPts val="1400"/>
              <a:buAutoNum type="romanLcPeriod"/>
              <a:defRPr/>
            </a:lvl6pPr>
            <a:lvl7pPr indent="-317500" lvl="6" marL="3200400" rtl="0">
              <a:spcBef>
                <a:spcPts val="1600"/>
              </a:spcBef>
              <a:spcAft>
                <a:spcPts val="0"/>
              </a:spcAft>
              <a:buSzPts val="1400"/>
              <a:buAutoNum type="arabicPeriod"/>
              <a:defRPr/>
            </a:lvl7pPr>
            <a:lvl8pPr indent="-317500" lvl="7" marL="3657600" rtl="0">
              <a:spcBef>
                <a:spcPts val="1600"/>
              </a:spcBef>
              <a:spcAft>
                <a:spcPts val="0"/>
              </a:spcAft>
              <a:buSzPts val="1400"/>
              <a:buAutoNum type="alphaLcPeriod"/>
              <a:defRPr/>
            </a:lvl8pPr>
            <a:lvl9pPr indent="-317500" lvl="8" marL="4114800" rtl="0">
              <a:spcBef>
                <a:spcPts val="1600"/>
              </a:spcBef>
              <a:spcAft>
                <a:spcPts val="1600"/>
              </a:spcAft>
              <a:buSzPts val="1400"/>
              <a:buAutoNum type="romanLcPeriod"/>
              <a:defRPr/>
            </a:lvl9pPr>
          </a:lstStyle>
          <a:p/>
        </p:txBody>
      </p:sp>
      <p:sp>
        <p:nvSpPr>
          <p:cNvPr id="127" name="Google Shape;127;p1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19"/>
          <p:cNvSpPr txBox="1"/>
          <p:nvPr/>
        </p:nvSpPr>
        <p:spPr>
          <a:xfrm>
            <a:off x="2297350" y="4761300"/>
            <a:ext cx="25896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000">
                <a:solidFill>
                  <a:srgbClr val="757575"/>
                </a:solidFill>
                <a:latin typeface="Roboto"/>
                <a:ea typeface="Roboto"/>
                <a:cs typeface="Roboto"/>
                <a:sym typeface="Roboto"/>
              </a:rPr>
              <a:t>Android Development with Kotlin</a:t>
            </a:r>
            <a:endParaRPr sz="1000">
              <a:solidFill>
                <a:srgbClr val="757575"/>
              </a:solidFill>
              <a:latin typeface="Roboto"/>
              <a:ea typeface="Roboto"/>
              <a:cs typeface="Roboto"/>
              <a:sym typeface="Robot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le" type="blank">
  <p:cSld name="BLANK">
    <p:spTree>
      <p:nvGrpSpPr>
        <p:cNvPr id="129" name="Shape 129"/>
        <p:cNvGrpSpPr/>
        <p:nvPr/>
      </p:nvGrpSpPr>
      <p:grpSpPr>
        <a:xfrm>
          <a:off x="0" y="0"/>
          <a:ext cx="0" cy="0"/>
          <a:chOff x="0" y="0"/>
          <a:chExt cx="0" cy="0"/>
        </a:xfrm>
      </p:grpSpPr>
      <p:sp>
        <p:nvSpPr>
          <p:cNvPr id="130" name="Google Shape;130;p2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1" name="Google Shape;131;p20"/>
          <p:cNvSpPr txBox="1"/>
          <p:nvPr>
            <p:ph idx="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32" name="Google Shape;132;p20"/>
          <p:cNvSpPr txBox="1"/>
          <p:nvPr>
            <p:ph idx="3"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33" name="Google Shape;133;p20"/>
          <p:cNvSpPr txBox="1"/>
          <p:nvPr/>
        </p:nvSpPr>
        <p:spPr>
          <a:xfrm>
            <a:off x="5610875" y="4703625"/>
            <a:ext cx="2686500" cy="43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900">
                <a:solidFill>
                  <a:srgbClr val="666666"/>
                </a:solidFill>
                <a:latin typeface="Open Sans"/>
                <a:ea typeface="Open Sans"/>
                <a:cs typeface="Open Sans"/>
                <a:sym typeface="Open Sans"/>
              </a:rPr>
              <a:t>This work is licensed under the </a:t>
            </a:r>
            <a:r>
              <a:rPr i="1" lang="en" sz="900" u="sng">
                <a:solidFill>
                  <a:srgbClr val="666666"/>
                </a:solidFill>
                <a:latin typeface="Open Sans"/>
                <a:ea typeface="Open Sans"/>
                <a:cs typeface="Open Sans"/>
                <a:sym typeface="Open Sans"/>
                <a:hlinkClick r:id="rId2">
                  <a:extLst>
                    <a:ext uri="{A12FA001-AC4F-418D-AE19-62706E023703}">
                      <ahyp:hlinkClr val="tx"/>
                    </a:ext>
                  </a:extLst>
                </a:hlinkClick>
              </a:rPr>
              <a:t>Apache 2 license</a:t>
            </a:r>
            <a:r>
              <a:rPr i="1" lang="en" sz="900">
                <a:solidFill>
                  <a:srgbClr val="666666"/>
                </a:solidFill>
                <a:latin typeface="Roboto"/>
                <a:ea typeface="Roboto"/>
                <a:cs typeface="Roboto"/>
                <a:sym typeface="Roboto"/>
              </a:rPr>
              <a:t>.</a:t>
            </a:r>
            <a:endParaRPr i="1" sz="900">
              <a:solidFill>
                <a:srgbClr val="666666"/>
              </a:solidFill>
              <a:latin typeface="Roboto"/>
              <a:ea typeface="Roboto"/>
              <a:cs typeface="Roboto"/>
              <a:sym typeface="Roboto"/>
            </a:endParaRPr>
          </a:p>
        </p:txBody>
      </p:sp>
      <p:sp>
        <p:nvSpPr>
          <p:cNvPr id="134" name="Google Shape;134;p20"/>
          <p:cNvSpPr txBox="1"/>
          <p:nvPr/>
        </p:nvSpPr>
        <p:spPr>
          <a:xfrm>
            <a:off x="811175" y="2182900"/>
            <a:ext cx="3332100" cy="194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b="0" sz="3600">
              <a:solidFill>
                <a:srgbClr val="FFFFFF"/>
              </a:solidFill>
              <a:latin typeface="Google Sans"/>
              <a:ea typeface="Google Sans"/>
              <a:cs typeface="Google Sans"/>
              <a:sym typeface="Google Sans"/>
            </a:endParaRPr>
          </a:p>
        </p:txBody>
      </p:sp>
      <p:pic>
        <p:nvPicPr>
          <p:cNvPr id="135" name="Google Shape;135;p20"/>
          <p:cNvPicPr preferRelativeResize="0"/>
          <p:nvPr/>
        </p:nvPicPr>
        <p:blipFill>
          <a:blip r:embed="rId3">
            <a:alphaModFix/>
          </a:blip>
          <a:stretch>
            <a:fillRect/>
          </a:stretch>
        </p:blipFill>
        <p:spPr>
          <a:xfrm>
            <a:off x="0" y="0"/>
            <a:ext cx="9144000" cy="4670926"/>
          </a:xfrm>
          <a:prstGeom prst="rect">
            <a:avLst/>
          </a:prstGeom>
          <a:noFill/>
          <a:ln>
            <a:noFill/>
          </a:ln>
        </p:spPr>
      </p:pic>
      <p:sp>
        <p:nvSpPr>
          <p:cNvPr id="136" name="Google Shape;136;p20"/>
          <p:cNvSpPr txBox="1"/>
          <p:nvPr/>
        </p:nvSpPr>
        <p:spPr>
          <a:xfrm>
            <a:off x="2363790" y="4761300"/>
            <a:ext cx="2734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000">
                <a:solidFill>
                  <a:srgbClr val="757575"/>
                </a:solidFill>
                <a:latin typeface="Roboto"/>
                <a:ea typeface="Roboto"/>
                <a:cs typeface="Roboto"/>
                <a:sym typeface="Roboto"/>
              </a:rPr>
              <a:t>Android Development with Kotlin v1.0</a:t>
            </a:r>
            <a:endParaRPr sz="1000">
              <a:solidFill>
                <a:srgbClr val="757575"/>
              </a:solidFill>
              <a:latin typeface="Roboto"/>
              <a:ea typeface="Roboto"/>
              <a:cs typeface="Roboto"/>
              <a:sym typeface="Roboto"/>
            </a:endParaRPr>
          </a:p>
        </p:txBody>
      </p:sp>
    </p:spTree>
  </p:cSld>
  <p:clrMapOvr>
    <a:masterClrMapping/>
  </p:clrMapOvr>
  <p:extLst>
    <p:ext uri="{DCECCB84-F9BA-43D5-87BE-67443E8EF086}">
      <p15:sldGuideLst>
        <p15:guide id="1" orient="horz" pos="313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 name="Shape 14"/>
        <p:cNvGrpSpPr/>
        <p:nvPr/>
      </p:nvGrpSpPr>
      <p:grpSpPr>
        <a:xfrm>
          <a:off x="0" y="0"/>
          <a:ext cx="0" cy="0"/>
          <a:chOff x="0" y="0"/>
          <a:chExt cx="0" cy="0"/>
        </a:xfrm>
      </p:grpSpPr>
      <p:sp>
        <p:nvSpPr>
          <p:cNvPr id="15" name="Google Shape;15;p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3"/>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2">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 name="Shape 18"/>
        <p:cNvGrpSpPr/>
        <p:nvPr/>
      </p:nvGrpSpPr>
      <p:grpSpPr>
        <a:xfrm>
          <a:off x="0" y="0"/>
          <a:ext cx="0" cy="0"/>
          <a:chOff x="0" y="0"/>
          <a:chExt cx="0" cy="0"/>
        </a:xfrm>
      </p:grpSpPr>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 name="Google Shape;20;p4"/>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2">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_29">
    <p:spTree>
      <p:nvGrpSpPr>
        <p:cNvPr id="21" name="Shape 21"/>
        <p:cNvGrpSpPr/>
        <p:nvPr/>
      </p:nvGrpSpPr>
      <p:grpSpPr>
        <a:xfrm>
          <a:off x="0" y="0"/>
          <a:ext cx="0" cy="0"/>
          <a:chOff x="0" y="0"/>
          <a:chExt cx="0" cy="0"/>
        </a:xfrm>
      </p:grpSpPr>
      <p:sp>
        <p:nvSpPr>
          <p:cNvPr id="22" name="Google Shape;22;p5"/>
          <p:cNvSpPr/>
          <p:nvPr/>
        </p:nvSpPr>
        <p:spPr>
          <a:xfrm flipH="1" rot="10800000">
            <a:off x="-9525" y="-14924"/>
            <a:ext cx="9162900" cy="5175300"/>
          </a:xfrm>
          <a:prstGeom prst="rect">
            <a:avLst/>
          </a:prstGeom>
          <a:solidFill>
            <a:srgbClr val="073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 name="Google Shape;23;p5"/>
          <p:cNvPicPr preferRelativeResize="0"/>
          <p:nvPr/>
        </p:nvPicPr>
        <p:blipFill rotWithShape="1">
          <a:blip r:embed="rId2">
            <a:alphaModFix/>
          </a:blip>
          <a:srcRect b="33217" l="14559" r="20178" t="14006"/>
          <a:stretch/>
        </p:blipFill>
        <p:spPr>
          <a:xfrm rot="-5400000">
            <a:off x="7627698" y="2012621"/>
            <a:ext cx="1933105" cy="1118250"/>
          </a:xfrm>
          <a:prstGeom prst="rect">
            <a:avLst/>
          </a:prstGeom>
          <a:noFill/>
          <a:ln>
            <a:noFill/>
          </a:ln>
        </p:spPr>
      </p:pic>
      <p:pic>
        <p:nvPicPr>
          <p:cNvPr id="24" name="Google Shape;24;p5"/>
          <p:cNvPicPr preferRelativeResize="0"/>
          <p:nvPr/>
        </p:nvPicPr>
        <p:blipFill rotWithShape="1">
          <a:blip r:embed="rId3">
            <a:alphaModFix/>
          </a:blip>
          <a:srcRect b="40719" l="26139" r="39936" t="40717"/>
          <a:stretch/>
        </p:blipFill>
        <p:spPr>
          <a:xfrm>
            <a:off x="8135725" y="4798231"/>
            <a:ext cx="626400" cy="191905"/>
          </a:xfrm>
          <a:prstGeom prst="rect">
            <a:avLst/>
          </a:prstGeom>
          <a:noFill/>
          <a:ln>
            <a:noFill/>
          </a:ln>
        </p:spPr>
      </p:pic>
      <p:sp>
        <p:nvSpPr>
          <p:cNvPr id="25" name="Google Shape;25;p5"/>
          <p:cNvSpPr txBox="1"/>
          <p:nvPr>
            <p:ph type="title"/>
          </p:nvPr>
        </p:nvSpPr>
        <p:spPr>
          <a:xfrm>
            <a:off x="286950" y="1286325"/>
            <a:ext cx="5811300" cy="11151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b="1" sz="4800">
                <a:solidFill>
                  <a:srgbClr val="FFFFFF"/>
                </a:solidFill>
                <a:latin typeface="Roboto"/>
                <a:ea typeface="Roboto"/>
                <a:cs typeface="Roboto"/>
                <a:sym typeface="Roboto"/>
              </a:defRPr>
            </a:lvl1pPr>
            <a:lvl2pPr lvl="1" rtl="0">
              <a:spcBef>
                <a:spcPts val="0"/>
              </a:spcBef>
              <a:spcAft>
                <a:spcPts val="0"/>
              </a:spcAft>
              <a:buNone/>
              <a:defRPr b="1" sz="3600">
                <a:solidFill>
                  <a:srgbClr val="FFFFFF"/>
                </a:solidFill>
                <a:latin typeface="Roboto"/>
                <a:ea typeface="Roboto"/>
                <a:cs typeface="Roboto"/>
                <a:sym typeface="Roboto"/>
              </a:defRPr>
            </a:lvl2pPr>
            <a:lvl3pPr lvl="2" rtl="0">
              <a:spcBef>
                <a:spcPts val="0"/>
              </a:spcBef>
              <a:spcAft>
                <a:spcPts val="0"/>
              </a:spcAft>
              <a:buNone/>
              <a:defRPr b="1" sz="3600">
                <a:solidFill>
                  <a:srgbClr val="FFFFFF"/>
                </a:solidFill>
                <a:latin typeface="Roboto"/>
                <a:ea typeface="Roboto"/>
                <a:cs typeface="Roboto"/>
                <a:sym typeface="Roboto"/>
              </a:defRPr>
            </a:lvl3pPr>
            <a:lvl4pPr lvl="3" rtl="0">
              <a:spcBef>
                <a:spcPts val="0"/>
              </a:spcBef>
              <a:spcAft>
                <a:spcPts val="0"/>
              </a:spcAft>
              <a:buNone/>
              <a:defRPr b="1" sz="3600">
                <a:solidFill>
                  <a:srgbClr val="FFFFFF"/>
                </a:solidFill>
                <a:latin typeface="Roboto"/>
                <a:ea typeface="Roboto"/>
                <a:cs typeface="Roboto"/>
                <a:sym typeface="Roboto"/>
              </a:defRPr>
            </a:lvl4pPr>
            <a:lvl5pPr lvl="4" rtl="0">
              <a:spcBef>
                <a:spcPts val="0"/>
              </a:spcBef>
              <a:spcAft>
                <a:spcPts val="0"/>
              </a:spcAft>
              <a:buNone/>
              <a:defRPr b="1" sz="3600">
                <a:solidFill>
                  <a:srgbClr val="FFFFFF"/>
                </a:solidFill>
                <a:latin typeface="Roboto"/>
                <a:ea typeface="Roboto"/>
                <a:cs typeface="Roboto"/>
                <a:sym typeface="Roboto"/>
              </a:defRPr>
            </a:lvl5pPr>
            <a:lvl6pPr lvl="5" rtl="0">
              <a:spcBef>
                <a:spcPts val="0"/>
              </a:spcBef>
              <a:spcAft>
                <a:spcPts val="0"/>
              </a:spcAft>
              <a:buNone/>
              <a:defRPr b="1" sz="3600">
                <a:solidFill>
                  <a:srgbClr val="FFFFFF"/>
                </a:solidFill>
                <a:latin typeface="Roboto"/>
                <a:ea typeface="Roboto"/>
                <a:cs typeface="Roboto"/>
                <a:sym typeface="Roboto"/>
              </a:defRPr>
            </a:lvl6pPr>
            <a:lvl7pPr lvl="6" rtl="0">
              <a:spcBef>
                <a:spcPts val="0"/>
              </a:spcBef>
              <a:spcAft>
                <a:spcPts val="0"/>
              </a:spcAft>
              <a:buNone/>
              <a:defRPr b="1" sz="3600">
                <a:solidFill>
                  <a:srgbClr val="FFFFFF"/>
                </a:solidFill>
                <a:latin typeface="Roboto"/>
                <a:ea typeface="Roboto"/>
                <a:cs typeface="Roboto"/>
                <a:sym typeface="Roboto"/>
              </a:defRPr>
            </a:lvl7pPr>
            <a:lvl8pPr lvl="7" rtl="0">
              <a:spcBef>
                <a:spcPts val="0"/>
              </a:spcBef>
              <a:spcAft>
                <a:spcPts val="0"/>
              </a:spcAft>
              <a:buNone/>
              <a:defRPr b="1" sz="3600">
                <a:solidFill>
                  <a:srgbClr val="FFFFFF"/>
                </a:solidFill>
                <a:latin typeface="Roboto"/>
                <a:ea typeface="Roboto"/>
                <a:cs typeface="Roboto"/>
                <a:sym typeface="Roboto"/>
              </a:defRPr>
            </a:lvl8pPr>
            <a:lvl9pPr lvl="8" rtl="0">
              <a:spcBef>
                <a:spcPts val="0"/>
              </a:spcBef>
              <a:spcAft>
                <a:spcPts val="0"/>
              </a:spcAft>
              <a:buNone/>
              <a:defRPr b="1" sz="3600">
                <a:solidFill>
                  <a:srgbClr val="FFFFFF"/>
                </a:solidFill>
                <a:latin typeface="Roboto"/>
                <a:ea typeface="Roboto"/>
                <a:cs typeface="Roboto"/>
                <a:sym typeface="Roboto"/>
              </a:defRPr>
            </a:lvl9pPr>
          </a:lstStyle>
          <a:p/>
        </p:txBody>
      </p:sp>
      <p:sp>
        <p:nvSpPr>
          <p:cNvPr id="26" name="Google Shape;26;p5"/>
          <p:cNvSpPr txBox="1"/>
          <p:nvPr>
            <p:ph idx="1" type="subTitle"/>
          </p:nvPr>
        </p:nvSpPr>
        <p:spPr>
          <a:xfrm>
            <a:off x="286950" y="3006000"/>
            <a:ext cx="5811300" cy="10434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sz="2400">
                <a:solidFill>
                  <a:srgbClr val="FFFFFF"/>
                </a:solidFill>
                <a:latin typeface="Roboto"/>
                <a:ea typeface="Roboto"/>
                <a:cs typeface="Roboto"/>
                <a:sym typeface="Roboto"/>
              </a:defRPr>
            </a:lvl1pPr>
            <a:lvl2pPr lvl="1" rtl="0">
              <a:spcBef>
                <a:spcPts val="0"/>
              </a:spcBef>
              <a:spcAft>
                <a:spcPts val="0"/>
              </a:spcAft>
              <a:buNone/>
              <a:defRPr sz="2400">
                <a:solidFill>
                  <a:srgbClr val="FFFFFF"/>
                </a:solidFill>
                <a:latin typeface="Roboto"/>
                <a:ea typeface="Roboto"/>
                <a:cs typeface="Roboto"/>
                <a:sym typeface="Roboto"/>
              </a:defRPr>
            </a:lvl2pPr>
            <a:lvl3pPr lvl="2" rtl="0">
              <a:spcBef>
                <a:spcPts val="1600"/>
              </a:spcBef>
              <a:spcAft>
                <a:spcPts val="0"/>
              </a:spcAft>
              <a:buNone/>
              <a:defRPr sz="2400">
                <a:solidFill>
                  <a:srgbClr val="FFFFFF"/>
                </a:solidFill>
                <a:latin typeface="Roboto"/>
                <a:ea typeface="Roboto"/>
                <a:cs typeface="Roboto"/>
                <a:sym typeface="Roboto"/>
              </a:defRPr>
            </a:lvl3pPr>
            <a:lvl4pPr lvl="3" rtl="0">
              <a:spcBef>
                <a:spcPts val="1600"/>
              </a:spcBef>
              <a:spcAft>
                <a:spcPts val="0"/>
              </a:spcAft>
              <a:buNone/>
              <a:defRPr sz="2400">
                <a:solidFill>
                  <a:srgbClr val="FFFFFF"/>
                </a:solidFill>
                <a:latin typeface="Roboto"/>
                <a:ea typeface="Roboto"/>
                <a:cs typeface="Roboto"/>
                <a:sym typeface="Roboto"/>
              </a:defRPr>
            </a:lvl4pPr>
            <a:lvl5pPr lvl="4" rtl="0">
              <a:spcBef>
                <a:spcPts val="1600"/>
              </a:spcBef>
              <a:spcAft>
                <a:spcPts val="0"/>
              </a:spcAft>
              <a:buNone/>
              <a:defRPr sz="2400">
                <a:solidFill>
                  <a:srgbClr val="FFFFFF"/>
                </a:solidFill>
                <a:latin typeface="Roboto"/>
                <a:ea typeface="Roboto"/>
                <a:cs typeface="Roboto"/>
                <a:sym typeface="Roboto"/>
              </a:defRPr>
            </a:lvl5pPr>
            <a:lvl6pPr lvl="5" rtl="0">
              <a:spcBef>
                <a:spcPts val="1600"/>
              </a:spcBef>
              <a:spcAft>
                <a:spcPts val="0"/>
              </a:spcAft>
              <a:buNone/>
              <a:defRPr sz="2400">
                <a:solidFill>
                  <a:srgbClr val="FFFFFF"/>
                </a:solidFill>
                <a:latin typeface="Roboto"/>
                <a:ea typeface="Roboto"/>
                <a:cs typeface="Roboto"/>
                <a:sym typeface="Roboto"/>
              </a:defRPr>
            </a:lvl6pPr>
            <a:lvl7pPr lvl="6" rtl="0">
              <a:spcBef>
                <a:spcPts val="1600"/>
              </a:spcBef>
              <a:spcAft>
                <a:spcPts val="0"/>
              </a:spcAft>
              <a:buNone/>
              <a:defRPr sz="2400">
                <a:solidFill>
                  <a:srgbClr val="FFFFFF"/>
                </a:solidFill>
                <a:latin typeface="Roboto"/>
                <a:ea typeface="Roboto"/>
                <a:cs typeface="Roboto"/>
                <a:sym typeface="Roboto"/>
              </a:defRPr>
            </a:lvl7pPr>
            <a:lvl8pPr lvl="7" rtl="0">
              <a:spcBef>
                <a:spcPts val="1600"/>
              </a:spcBef>
              <a:spcAft>
                <a:spcPts val="0"/>
              </a:spcAft>
              <a:buNone/>
              <a:defRPr sz="2400">
                <a:solidFill>
                  <a:srgbClr val="FFFFFF"/>
                </a:solidFill>
                <a:latin typeface="Roboto"/>
                <a:ea typeface="Roboto"/>
                <a:cs typeface="Roboto"/>
                <a:sym typeface="Roboto"/>
              </a:defRPr>
            </a:lvl8pPr>
            <a:lvl9pPr lvl="8" rtl="0">
              <a:spcBef>
                <a:spcPts val="1600"/>
              </a:spcBef>
              <a:spcAft>
                <a:spcPts val="1600"/>
              </a:spcAft>
              <a:buNone/>
              <a:defRPr sz="2400">
                <a:solidFill>
                  <a:srgbClr val="FFFFFF"/>
                </a:solidFill>
                <a:latin typeface="Roboto"/>
                <a:ea typeface="Roboto"/>
                <a:cs typeface="Roboto"/>
                <a:sym typeface="Roboto"/>
              </a:defRPr>
            </a:lvl9pPr>
          </a:lstStyle>
          <a:p/>
        </p:txBody>
      </p:sp>
      <p:sp>
        <p:nvSpPr>
          <p:cNvPr id="27" name="Google Shape;27;p5"/>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FFFFFF"/>
                </a:solidFill>
                <a:latin typeface="Roboto"/>
                <a:ea typeface="Roboto"/>
                <a:cs typeface="Roboto"/>
                <a:sym typeface="Roboto"/>
              </a:rPr>
              <a:t>This work is licensed under the </a:t>
            </a:r>
            <a:r>
              <a:rPr lang="en" sz="600" u="sng">
                <a:solidFill>
                  <a:srgbClr val="FFFFFF"/>
                </a:solidFill>
                <a:latin typeface="Roboto"/>
                <a:ea typeface="Roboto"/>
                <a:cs typeface="Roboto"/>
                <a:sym typeface="Roboto"/>
                <a:hlinkClick r:id="rId4">
                  <a:extLst>
                    <a:ext uri="{A12FA001-AC4F-418D-AE19-62706E023703}">
                      <ahyp:hlinkClr val="tx"/>
                    </a:ext>
                  </a:extLst>
                </a:hlinkClick>
              </a:rPr>
              <a:t>Apache 2.0 License</a:t>
            </a:r>
            <a:endParaRPr sz="600">
              <a:solidFill>
                <a:srgbClr val="FFFFFF"/>
              </a:solidFill>
              <a:latin typeface="Roboto"/>
              <a:ea typeface="Roboto"/>
              <a:cs typeface="Roboto"/>
              <a:sym typeface="Roboto"/>
            </a:endParaRPr>
          </a:p>
        </p:txBody>
      </p:sp>
    </p:spTree>
  </p:cSld>
  <p:clrMapOvr>
    <a:masterClrMapping/>
  </p:clrMapOvr>
  <p:extLst>
    <p:ext uri="{DCECCB84-F9BA-43D5-87BE-67443E8EF086}">
      <p15:sldGuideLst>
        <p15:guide id="1" orient="horz" pos="3138">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
  <p:cSld name="CUSTOM_40">
    <p:spTree>
      <p:nvGrpSpPr>
        <p:cNvPr id="28" name="Shape 28"/>
        <p:cNvGrpSpPr/>
        <p:nvPr/>
      </p:nvGrpSpPr>
      <p:grpSpPr>
        <a:xfrm>
          <a:off x="0" y="0"/>
          <a:ext cx="0" cy="0"/>
          <a:chOff x="0" y="0"/>
          <a:chExt cx="0" cy="0"/>
        </a:xfrm>
      </p:grpSpPr>
      <p:sp>
        <p:nvSpPr>
          <p:cNvPr id="29" name="Google Shape;29;p6"/>
          <p:cNvSpPr txBox="1"/>
          <p:nvPr>
            <p:ph type="title"/>
          </p:nvPr>
        </p:nvSpPr>
        <p:spPr>
          <a:xfrm>
            <a:off x="300500" y="990000"/>
            <a:ext cx="5673000" cy="814800"/>
          </a:xfrm>
          <a:prstGeom prst="rect">
            <a:avLst/>
          </a:prstGeom>
          <a:noFill/>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Font typeface="Roboto Medium"/>
              <a:buNone/>
              <a:defRPr>
                <a:latin typeface="Roboto Medium"/>
                <a:ea typeface="Roboto Medium"/>
                <a:cs typeface="Roboto Medium"/>
                <a:sym typeface="Roboto Medium"/>
              </a:defRPr>
            </a:lvl1pPr>
            <a:lvl2pPr indent="-228600" lvl="1" marL="457200" rtl="0">
              <a:spcBef>
                <a:spcPts val="0"/>
              </a:spcBef>
              <a:spcAft>
                <a:spcPts val="0"/>
              </a:spcAft>
              <a:buSzPts val="1600"/>
              <a:buFont typeface="Roboto Medium"/>
              <a:buNone/>
              <a:defRPr sz="1600">
                <a:latin typeface="Roboto Medium"/>
                <a:ea typeface="Roboto Medium"/>
                <a:cs typeface="Roboto Medium"/>
                <a:sym typeface="Roboto Medium"/>
              </a:defRPr>
            </a:lvl2pPr>
            <a:lvl3pPr indent="-228600" lvl="2" marL="457200" rtl="0">
              <a:spcBef>
                <a:spcPts val="0"/>
              </a:spcBef>
              <a:spcAft>
                <a:spcPts val="0"/>
              </a:spcAft>
              <a:buSzPts val="1600"/>
              <a:buFont typeface="Roboto Medium"/>
              <a:buNone/>
              <a:defRPr sz="1600">
                <a:latin typeface="Roboto Medium"/>
                <a:ea typeface="Roboto Medium"/>
                <a:cs typeface="Roboto Medium"/>
                <a:sym typeface="Roboto Medium"/>
              </a:defRPr>
            </a:lvl3pPr>
            <a:lvl4pPr indent="-228600" lvl="3" marL="457200" rtl="0">
              <a:spcBef>
                <a:spcPts val="0"/>
              </a:spcBef>
              <a:spcAft>
                <a:spcPts val="0"/>
              </a:spcAft>
              <a:buSzPts val="1600"/>
              <a:buFont typeface="Roboto Medium"/>
              <a:buNone/>
              <a:defRPr sz="1600">
                <a:latin typeface="Roboto Medium"/>
                <a:ea typeface="Roboto Medium"/>
                <a:cs typeface="Roboto Medium"/>
                <a:sym typeface="Roboto Medium"/>
              </a:defRPr>
            </a:lvl4pPr>
            <a:lvl5pPr indent="-228600" lvl="4" marL="457200" rtl="0">
              <a:spcBef>
                <a:spcPts val="0"/>
              </a:spcBef>
              <a:spcAft>
                <a:spcPts val="0"/>
              </a:spcAft>
              <a:buSzPts val="1600"/>
              <a:buFont typeface="Roboto Medium"/>
              <a:buNone/>
              <a:defRPr sz="1600">
                <a:latin typeface="Roboto Medium"/>
                <a:ea typeface="Roboto Medium"/>
                <a:cs typeface="Roboto Medium"/>
                <a:sym typeface="Roboto Medium"/>
              </a:defRPr>
            </a:lvl5pPr>
            <a:lvl6pPr indent="-228600" lvl="5" marL="457200" rtl="0">
              <a:spcBef>
                <a:spcPts val="0"/>
              </a:spcBef>
              <a:spcAft>
                <a:spcPts val="0"/>
              </a:spcAft>
              <a:buSzPts val="1600"/>
              <a:buFont typeface="Roboto Medium"/>
              <a:buNone/>
              <a:defRPr sz="1600">
                <a:latin typeface="Roboto Medium"/>
                <a:ea typeface="Roboto Medium"/>
                <a:cs typeface="Roboto Medium"/>
                <a:sym typeface="Roboto Medium"/>
              </a:defRPr>
            </a:lvl6pPr>
            <a:lvl7pPr indent="-228600" lvl="6" marL="457200" rtl="0">
              <a:spcBef>
                <a:spcPts val="0"/>
              </a:spcBef>
              <a:spcAft>
                <a:spcPts val="0"/>
              </a:spcAft>
              <a:buSzPts val="1600"/>
              <a:buFont typeface="Roboto Medium"/>
              <a:buNone/>
              <a:defRPr sz="1600">
                <a:latin typeface="Roboto Medium"/>
                <a:ea typeface="Roboto Medium"/>
                <a:cs typeface="Roboto Medium"/>
                <a:sym typeface="Roboto Medium"/>
              </a:defRPr>
            </a:lvl7pPr>
            <a:lvl8pPr indent="-228600" lvl="7" marL="457200" rtl="0">
              <a:spcBef>
                <a:spcPts val="0"/>
              </a:spcBef>
              <a:spcAft>
                <a:spcPts val="0"/>
              </a:spcAft>
              <a:buSzPts val="1600"/>
              <a:buFont typeface="Roboto Medium"/>
              <a:buNone/>
              <a:defRPr sz="1600">
                <a:latin typeface="Roboto Medium"/>
                <a:ea typeface="Roboto Medium"/>
                <a:cs typeface="Roboto Medium"/>
                <a:sym typeface="Roboto Medium"/>
              </a:defRPr>
            </a:lvl8pPr>
            <a:lvl9pPr indent="-228600" lvl="8" marL="457200" rtl="0">
              <a:spcBef>
                <a:spcPts val="0"/>
              </a:spcBef>
              <a:spcAft>
                <a:spcPts val="0"/>
              </a:spcAft>
              <a:buSzPts val="1600"/>
              <a:buFont typeface="Roboto Medium"/>
              <a:buNone/>
              <a:defRPr sz="1600">
                <a:latin typeface="Roboto Medium"/>
                <a:ea typeface="Roboto Medium"/>
                <a:cs typeface="Roboto Medium"/>
                <a:sym typeface="Roboto Medium"/>
              </a:defRPr>
            </a:lvl9pPr>
          </a:lstStyle>
          <a:p/>
        </p:txBody>
      </p:sp>
      <p:sp>
        <p:nvSpPr>
          <p:cNvPr id="30" name="Google Shape;30;p6"/>
          <p:cNvSpPr txBox="1"/>
          <p:nvPr>
            <p:ph idx="2" type="title"/>
          </p:nvPr>
        </p:nvSpPr>
        <p:spPr>
          <a:xfrm>
            <a:off x="300500" y="257525"/>
            <a:ext cx="5041800" cy="7326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b="1" sz="2400">
                <a:latin typeface="Roboto"/>
                <a:ea typeface="Roboto"/>
                <a:cs typeface="Roboto"/>
                <a:sym typeface="Roboto"/>
              </a:defRPr>
            </a:lvl1pPr>
            <a:lvl2pPr lvl="1" rtl="0">
              <a:spcBef>
                <a:spcPts val="0"/>
              </a:spcBef>
              <a:spcAft>
                <a:spcPts val="0"/>
              </a:spcAft>
              <a:buNone/>
              <a:defRPr b="1" sz="2400">
                <a:latin typeface="Roboto"/>
                <a:ea typeface="Roboto"/>
                <a:cs typeface="Roboto"/>
                <a:sym typeface="Roboto"/>
              </a:defRPr>
            </a:lvl2pPr>
            <a:lvl3pPr lvl="2" rtl="0">
              <a:spcBef>
                <a:spcPts val="0"/>
              </a:spcBef>
              <a:spcAft>
                <a:spcPts val="0"/>
              </a:spcAft>
              <a:buNone/>
              <a:defRPr b="1" sz="2400">
                <a:latin typeface="Roboto"/>
                <a:ea typeface="Roboto"/>
                <a:cs typeface="Roboto"/>
                <a:sym typeface="Roboto"/>
              </a:defRPr>
            </a:lvl3pPr>
            <a:lvl4pPr lvl="3" rtl="0">
              <a:spcBef>
                <a:spcPts val="0"/>
              </a:spcBef>
              <a:spcAft>
                <a:spcPts val="0"/>
              </a:spcAft>
              <a:buNone/>
              <a:defRPr b="1" sz="2400">
                <a:latin typeface="Roboto"/>
                <a:ea typeface="Roboto"/>
                <a:cs typeface="Roboto"/>
                <a:sym typeface="Roboto"/>
              </a:defRPr>
            </a:lvl4pPr>
            <a:lvl5pPr lvl="4" rtl="0">
              <a:spcBef>
                <a:spcPts val="0"/>
              </a:spcBef>
              <a:spcAft>
                <a:spcPts val="0"/>
              </a:spcAft>
              <a:buNone/>
              <a:defRPr b="1" sz="2400">
                <a:latin typeface="Roboto"/>
                <a:ea typeface="Roboto"/>
                <a:cs typeface="Roboto"/>
                <a:sym typeface="Roboto"/>
              </a:defRPr>
            </a:lvl5pPr>
            <a:lvl6pPr lvl="5" rtl="0">
              <a:spcBef>
                <a:spcPts val="0"/>
              </a:spcBef>
              <a:spcAft>
                <a:spcPts val="0"/>
              </a:spcAft>
              <a:buNone/>
              <a:defRPr b="1" sz="2400">
                <a:latin typeface="Roboto"/>
                <a:ea typeface="Roboto"/>
                <a:cs typeface="Roboto"/>
                <a:sym typeface="Roboto"/>
              </a:defRPr>
            </a:lvl6pPr>
            <a:lvl7pPr lvl="6" rtl="0">
              <a:spcBef>
                <a:spcPts val="0"/>
              </a:spcBef>
              <a:spcAft>
                <a:spcPts val="0"/>
              </a:spcAft>
              <a:buNone/>
              <a:defRPr b="1" sz="2400">
                <a:latin typeface="Roboto"/>
                <a:ea typeface="Roboto"/>
                <a:cs typeface="Roboto"/>
                <a:sym typeface="Roboto"/>
              </a:defRPr>
            </a:lvl7pPr>
            <a:lvl8pPr lvl="7" rtl="0">
              <a:spcBef>
                <a:spcPts val="0"/>
              </a:spcBef>
              <a:spcAft>
                <a:spcPts val="0"/>
              </a:spcAft>
              <a:buNone/>
              <a:defRPr b="1" sz="2400">
                <a:latin typeface="Roboto"/>
                <a:ea typeface="Roboto"/>
                <a:cs typeface="Roboto"/>
                <a:sym typeface="Roboto"/>
              </a:defRPr>
            </a:lvl8pPr>
            <a:lvl9pPr lvl="8" rtl="0">
              <a:spcBef>
                <a:spcPts val="0"/>
              </a:spcBef>
              <a:spcAft>
                <a:spcPts val="0"/>
              </a:spcAft>
              <a:buNone/>
              <a:defRPr b="1" sz="2400">
                <a:latin typeface="Roboto"/>
                <a:ea typeface="Roboto"/>
                <a:cs typeface="Roboto"/>
                <a:sym typeface="Roboto"/>
              </a:defRPr>
            </a:lvl9pPr>
          </a:lstStyle>
          <a:p/>
        </p:txBody>
      </p:sp>
      <p:pic>
        <p:nvPicPr>
          <p:cNvPr id="31" name="Google Shape;31;p6"/>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32" name="Google Shape;32;p6"/>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3">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acer">
  <p:cSld name="CUSTOM_41">
    <p:spTree>
      <p:nvGrpSpPr>
        <p:cNvPr id="33" name="Shape 33"/>
        <p:cNvGrpSpPr/>
        <p:nvPr/>
      </p:nvGrpSpPr>
      <p:grpSpPr>
        <a:xfrm>
          <a:off x="0" y="0"/>
          <a:ext cx="0" cy="0"/>
          <a:chOff x="0" y="0"/>
          <a:chExt cx="0" cy="0"/>
        </a:xfrm>
      </p:grpSpPr>
      <p:sp>
        <p:nvSpPr>
          <p:cNvPr id="34" name="Google Shape;34;p7"/>
          <p:cNvSpPr/>
          <p:nvPr/>
        </p:nvSpPr>
        <p:spPr>
          <a:xfrm flipH="1" rot="10800000">
            <a:off x="-28000" y="-14925"/>
            <a:ext cx="9181500" cy="5175300"/>
          </a:xfrm>
          <a:prstGeom prst="rect">
            <a:avLst/>
          </a:prstGeom>
          <a:solidFill>
            <a:srgbClr val="073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7"/>
          <p:cNvSpPr txBox="1"/>
          <p:nvPr>
            <p:ph type="title"/>
          </p:nvPr>
        </p:nvSpPr>
        <p:spPr>
          <a:xfrm>
            <a:off x="880175" y="1994775"/>
            <a:ext cx="7383600" cy="1155900"/>
          </a:xfrm>
          <a:prstGeom prst="rect">
            <a:avLst/>
          </a:prstGeom>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None/>
              <a:defRPr b="1" sz="2400">
                <a:solidFill>
                  <a:srgbClr val="FFFFFF"/>
                </a:solidFill>
                <a:latin typeface="Roboto"/>
                <a:ea typeface="Roboto"/>
                <a:cs typeface="Roboto"/>
                <a:sym typeface="Roboto"/>
              </a:defRPr>
            </a:lvl1pPr>
            <a:lvl2pPr lvl="1" rtl="0" algn="ctr">
              <a:spcBef>
                <a:spcPts val="0"/>
              </a:spcBef>
              <a:spcAft>
                <a:spcPts val="0"/>
              </a:spcAft>
              <a:buNone/>
              <a:defRPr sz="2400">
                <a:solidFill>
                  <a:srgbClr val="FFFFFF"/>
                </a:solidFill>
                <a:latin typeface="Roboto"/>
                <a:ea typeface="Roboto"/>
                <a:cs typeface="Roboto"/>
                <a:sym typeface="Roboto"/>
              </a:defRPr>
            </a:lvl2pPr>
            <a:lvl3pPr lvl="2" rtl="0" algn="ctr">
              <a:spcBef>
                <a:spcPts val="0"/>
              </a:spcBef>
              <a:spcAft>
                <a:spcPts val="0"/>
              </a:spcAft>
              <a:buNone/>
              <a:defRPr sz="2400">
                <a:solidFill>
                  <a:srgbClr val="FFFFFF"/>
                </a:solidFill>
                <a:latin typeface="Roboto"/>
                <a:ea typeface="Roboto"/>
                <a:cs typeface="Roboto"/>
                <a:sym typeface="Roboto"/>
              </a:defRPr>
            </a:lvl3pPr>
            <a:lvl4pPr lvl="3" rtl="0" algn="ctr">
              <a:spcBef>
                <a:spcPts val="0"/>
              </a:spcBef>
              <a:spcAft>
                <a:spcPts val="0"/>
              </a:spcAft>
              <a:buNone/>
              <a:defRPr sz="2400">
                <a:solidFill>
                  <a:srgbClr val="FFFFFF"/>
                </a:solidFill>
                <a:latin typeface="Roboto"/>
                <a:ea typeface="Roboto"/>
                <a:cs typeface="Roboto"/>
                <a:sym typeface="Roboto"/>
              </a:defRPr>
            </a:lvl4pPr>
            <a:lvl5pPr lvl="4" rtl="0" algn="ctr">
              <a:spcBef>
                <a:spcPts val="0"/>
              </a:spcBef>
              <a:spcAft>
                <a:spcPts val="0"/>
              </a:spcAft>
              <a:buNone/>
              <a:defRPr sz="2400">
                <a:solidFill>
                  <a:srgbClr val="FFFFFF"/>
                </a:solidFill>
                <a:latin typeface="Roboto"/>
                <a:ea typeface="Roboto"/>
                <a:cs typeface="Roboto"/>
                <a:sym typeface="Roboto"/>
              </a:defRPr>
            </a:lvl5pPr>
            <a:lvl6pPr lvl="5" rtl="0" algn="ctr">
              <a:spcBef>
                <a:spcPts val="0"/>
              </a:spcBef>
              <a:spcAft>
                <a:spcPts val="0"/>
              </a:spcAft>
              <a:buNone/>
              <a:defRPr sz="2400">
                <a:solidFill>
                  <a:srgbClr val="FFFFFF"/>
                </a:solidFill>
                <a:latin typeface="Roboto"/>
                <a:ea typeface="Roboto"/>
                <a:cs typeface="Roboto"/>
                <a:sym typeface="Roboto"/>
              </a:defRPr>
            </a:lvl6pPr>
            <a:lvl7pPr lvl="6" rtl="0" algn="ctr">
              <a:spcBef>
                <a:spcPts val="0"/>
              </a:spcBef>
              <a:spcAft>
                <a:spcPts val="0"/>
              </a:spcAft>
              <a:buNone/>
              <a:defRPr sz="2400">
                <a:solidFill>
                  <a:srgbClr val="FFFFFF"/>
                </a:solidFill>
                <a:latin typeface="Roboto"/>
                <a:ea typeface="Roboto"/>
                <a:cs typeface="Roboto"/>
                <a:sym typeface="Roboto"/>
              </a:defRPr>
            </a:lvl7pPr>
            <a:lvl8pPr lvl="7" rtl="0" algn="ctr">
              <a:spcBef>
                <a:spcPts val="0"/>
              </a:spcBef>
              <a:spcAft>
                <a:spcPts val="0"/>
              </a:spcAft>
              <a:buNone/>
              <a:defRPr sz="2400">
                <a:solidFill>
                  <a:srgbClr val="FFFFFF"/>
                </a:solidFill>
                <a:latin typeface="Roboto"/>
                <a:ea typeface="Roboto"/>
                <a:cs typeface="Roboto"/>
                <a:sym typeface="Roboto"/>
              </a:defRPr>
            </a:lvl8pPr>
            <a:lvl9pPr lvl="8" rtl="0" algn="ctr">
              <a:spcBef>
                <a:spcPts val="0"/>
              </a:spcBef>
              <a:spcAft>
                <a:spcPts val="0"/>
              </a:spcAft>
              <a:buNone/>
              <a:defRPr sz="2400">
                <a:solidFill>
                  <a:srgbClr val="FFFFFF"/>
                </a:solidFill>
                <a:latin typeface="Roboto"/>
                <a:ea typeface="Roboto"/>
                <a:cs typeface="Roboto"/>
                <a:sym typeface="Roboto"/>
              </a:defRPr>
            </a:lvl9pPr>
          </a:lstStyle>
          <a:p/>
        </p:txBody>
      </p:sp>
      <p:pic>
        <p:nvPicPr>
          <p:cNvPr id="36" name="Google Shape;36;p7"/>
          <p:cNvPicPr preferRelativeResize="0"/>
          <p:nvPr/>
        </p:nvPicPr>
        <p:blipFill rotWithShape="1">
          <a:blip r:embed="rId2">
            <a:alphaModFix/>
          </a:blip>
          <a:srcRect b="40719" l="26139" r="39936" t="40717"/>
          <a:stretch/>
        </p:blipFill>
        <p:spPr>
          <a:xfrm>
            <a:off x="8135725" y="4798231"/>
            <a:ext cx="626400" cy="191905"/>
          </a:xfrm>
          <a:prstGeom prst="rect">
            <a:avLst/>
          </a:prstGeom>
          <a:noFill/>
          <a:ln>
            <a:noFill/>
          </a:ln>
        </p:spPr>
      </p:pic>
      <p:sp>
        <p:nvSpPr>
          <p:cNvPr id="37" name="Google Shape;37;p7"/>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FFFFFF"/>
                </a:solidFill>
                <a:latin typeface="Roboto"/>
                <a:ea typeface="Roboto"/>
                <a:cs typeface="Roboto"/>
                <a:sym typeface="Roboto"/>
              </a:rPr>
              <a:t>This work is licensed under the </a:t>
            </a:r>
            <a:r>
              <a:rPr lang="en" sz="600" u="sng">
                <a:solidFill>
                  <a:srgbClr val="FFFFFF"/>
                </a:solidFill>
                <a:latin typeface="Roboto"/>
                <a:ea typeface="Roboto"/>
                <a:cs typeface="Roboto"/>
                <a:sym typeface="Roboto"/>
                <a:hlinkClick r:id="rId3">
                  <a:extLst>
                    <a:ext uri="{A12FA001-AC4F-418D-AE19-62706E023703}">
                      <ahyp:hlinkClr val="tx"/>
                    </a:ext>
                  </a:extLst>
                </a:hlinkClick>
              </a:rPr>
              <a:t>Apache 2.0 License</a:t>
            </a:r>
            <a:endParaRPr sz="600">
              <a:solidFill>
                <a:srgbClr val="FFFFFF"/>
              </a:solidFill>
              <a:latin typeface="Roboto"/>
              <a:ea typeface="Roboto"/>
              <a:cs typeface="Roboto"/>
              <a:sym typeface="Robo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USTOM_33">
    <p:spTree>
      <p:nvGrpSpPr>
        <p:cNvPr id="38" name="Shape 38"/>
        <p:cNvGrpSpPr/>
        <p:nvPr/>
      </p:nvGrpSpPr>
      <p:grpSpPr>
        <a:xfrm>
          <a:off x="0" y="0"/>
          <a:ext cx="0" cy="0"/>
          <a:chOff x="0" y="0"/>
          <a:chExt cx="0" cy="0"/>
        </a:xfrm>
      </p:grpSpPr>
      <p:sp>
        <p:nvSpPr>
          <p:cNvPr id="39" name="Google Shape;39;p8"/>
          <p:cNvSpPr txBox="1"/>
          <p:nvPr>
            <p:ph type="title"/>
          </p:nvPr>
        </p:nvSpPr>
        <p:spPr>
          <a:xfrm>
            <a:off x="681500" y="1632326"/>
            <a:ext cx="3514200" cy="316200"/>
          </a:xfrm>
          <a:prstGeom prst="rect">
            <a:avLst/>
          </a:prstGeom>
          <a:noFill/>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sz="1000">
                <a:latin typeface="Roboto"/>
                <a:ea typeface="Roboto"/>
                <a:cs typeface="Roboto"/>
                <a:sym typeface="Roboto"/>
              </a:defRPr>
            </a:lvl1pPr>
            <a:lvl2pPr lvl="1" rtl="0">
              <a:spcBef>
                <a:spcPts val="600"/>
              </a:spcBef>
              <a:spcAft>
                <a:spcPts val="0"/>
              </a:spcAft>
              <a:buNone/>
              <a:defRPr sz="1000">
                <a:latin typeface="Roboto"/>
                <a:ea typeface="Roboto"/>
                <a:cs typeface="Roboto"/>
                <a:sym typeface="Roboto"/>
              </a:defRPr>
            </a:lvl2pPr>
            <a:lvl3pPr lvl="2" rtl="0">
              <a:spcBef>
                <a:spcPts val="0"/>
              </a:spcBef>
              <a:spcAft>
                <a:spcPts val="0"/>
              </a:spcAft>
              <a:buNone/>
              <a:defRPr sz="1000">
                <a:latin typeface="Roboto"/>
                <a:ea typeface="Roboto"/>
                <a:cs typeface="Roboto"/>
                <a:sym typeface="Roboto"/>
              </a:defRPr>
            </a:lvl3pPr>
            <a:lvl4pPr lvl="3" rtl="0">
              <a:spcBef>
                <a:spcPts val="0"/>
              </a:spcBef>
              <a:spcAft>
                <a:spcPts val="0"/>
              </a:spcAft>
              <a:buNone/>
              <a:defRPr sz="1000">
                <a:latin typeface="Roboto"/>
                <a:ea typeface="Roboto"/>
                <a:cs typeface="Roboto"/>
                <a:sym typeface="Roboto"/>
              </a:defRPr>
            </a:lvl4pPr>
            <a:lvl5pPr lvl="4" rtl="0">
              <a:spcBef>
                <a:spcPts val="0"/>
              </a:spcBef>
              <a:spcAft>
                <a:spcPts val="0"/>
              </a:spcAft>
              <a:buNone/>
              <a:defRPr sz="1000">
                <a:latin typeface="Roboto"/>
                <a:ea typeface="Roboto"/>
                <a:cs typeface="Roboto"/>
                <a:sym typeface="Roboto"/>
              </a:defRPr>
            </a:lvl5pPr>
            <a:lvl6pPr lvl="5" rtl="0">
              <a:spcBef>
                <a:spcPts val="0"/>
              </a:spcBef>
              <a:spcAft>
                <a:spcPts val="0"/>
              </a:spcAft>
              <a:buNone/>
              <a:defRPr sz="1000">
                <a:latin typeface="Roboto"/>
                <a:ea typeface="Roboto"/>
                <a:cs typeface="Roboto"/>
                <a:sym typeface="Roboto"/>
              </a:defRPr>
            </a:lvl6pPr>
            <a:lvl7pPr lvl="6" rtl="0">
              <a:spcBef>
                <a:spcPts val="0"/>
              </a:spcBef>
              <a:spcAft>
                <a:spcPts val="0"/>
              </a:spcAft>
              <a:buNone/>
              <a:defRPr sz="1000">
                <a:latin typeface="Roboto"/>
                <a:ea typeface="Roboto"/>
                <a:cs typeface="Roboto"/>
                <a:sym typeface="Roboto"/>
              </a:defRPr>
            </a:lvl7pPr>
            <a:lvl8pPr lvl="7" rtl="0">
              <a:spcBef>
                <a:spcPts val="0"/>
              </a:spcBef>
              <a:spcAft>
                <a:spcPts val="0"/>
              </a:spcAft>
              <a:buNone/>
              <a:defRPr sz="1000">
                <a:latin typeface="Roboto"/>
                <a:ea typeface="Roboto"/>
                <a:cs typeface="Roboto"/>
                <a:sym typeface="Roboto"/>
              </a:defRPr>
            </a:lvl8pPr>
            <a:lvl9pPr lvl="8" rtl="0">
              <a:spcBef>
                <a:spcPts val="0"/>
              </a:spcBef>
              <a:spcAft>
                <a:spcPts val="0"/>
              </a:spcAft>
              <a:buNone/>
              <a:defRPr sz="1000">
                <a:latin typeface="Roboto"/>
                <a:ea typeface="Roboto"/>
                <a:cs typeface="Roboto"/>
                <a:sym typeface="Roboto"/>
              </a:defRPr>
            </a:lvl9pPr>
          </a:lstStyle>
          <a:p/>
        </p:txBody>
      </p:sp>
      <p:sp>
        <p:nvSpPr>
          <p:cNvPr id="40" name="Google Shape;40;p8"/>
          <p:cNvSpPr txBox="1"/>
          <p:nvPr>
            <p:ph idx="2" type="title"/>
          </p:nvPr>
        </p:nvSpPr>
        <p:spPr>
          <a:xfrm>
            <a:off x="681500" y="1948526"/>
            <a:ext cx="3514200" cy="316200"/>
          </a:xfrm>
          <a:prstGeom prst="rect">
            <a:avLst/>
          </a:prstGeom>
          <a:noFill/>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sz="1000">
                <a:latin typeface="Roboto"/>
                <a:ea typeface="Roboto"/>
                <a:cs typeface="Roboto"/>
                <a:sym typeface="Roboto"/>
              </a:defRPr>
            </a:lvl1pPr>
            <a:lvl2pPr lvl="1" rtl="0">
              <a:spcBef>
                <a:spcPts val="600"/>
              </a:spcBef>
              <a:spcAft>
                <a:spcPts val="0"/>
              </a:spcAft>
              <a:buNone/>
              <a:defRPr sz="1000">
                <a:latin typeface="Roboto"/>
                <a:ea typeface="Roboto"/>
                <a:cs typeface="Roboto"/>
                <a:sym typeface="Roboto"/>
              </a:defRPr>
            </a:lvl2pPr>
            <a:lvl3pPr lvl="2" rtl="0">
              <a:spcBef>
                <a:spcPts val="0"/>
              </a:spcBef>
              <a:spcAft>
                <a:spcPts val="0"/>
              </a:spcAft>
              <a:buNone/>
              <a:defRPr sz="1000">
                <a:latin typeface="Roboto"/>
                <a:ea typeface="Roboto"/>
                <a:cs typeface="Roboto"/>
                <a:sym typeface="Roboto"/>
              </a:defRPr>
            </a:lvl3pPr>
            <a:lvl4pPr lvl="3" rtl="0">
              <a:spcBef>
                <a:spcPts val="0"/>
              </a:spcBef>
              <a:spcAft>
                <a:spcPts val="0"/>
              </a:spcAft>
              <a:buNone/>
              <a:defRPr sz="1000">
                <a:latin typeface="Roboto"/>
                <a:ea typeface="Roboto"/>
                <a:cs typeface="Roboto"/>
                <a:sym typeface="Roboto"/>
              </a:defRPr>
            </a:lvl4pPr>
            <a:lvl5pPr lvl="4" rtl="0">
              <a:spcBef>
                <a:spcPts val="0"/>
              </a:spcBef>
              <a:spcAft>
                <a:spcPts val="0"/>
              </a:spcAft>
              <a:buNone/>
              <a:defRPr sz="1000">
                <a:latin typeface="Roboto"/>
                <a:ea typeface="Roboto"/>
                <a:cs typeface="Roboto"/>
                <a:sym typeface="Roboto"/>
              </a:defRPr>
            </a:lvl5pPr>
            <a:lvl6pPr lvl="5" rtl="0">
              <a:spcBef>
                <a:spcPts val="0"/>
              </a:spcBef>
              <a:spcAft>
                <a:spcPts val="0"/>
              </a:spcAft>
              <a:buNone/>
              <a:defRPr sz="1000">
                <a:latin typeface="Roboto"/>
                <a:ea typeface="Roboto"/>
                <a:cs typeface="Roboto"/>
                <a:sym typeface="Roboto"/>
              </a:defRPr>
            </a:lvl6pPr>
            <a:lvl7pPr lvl="6" rtl="0">
              <a:spcBef>
                <a:spcPts val="0"/>
              </a:spcBef>
              <a:spcAft>
                <a:spcPts val="0"/>
              </a:spcAft>
              <a:buNone/>
              <a:defRPr sz="1000">
                <a:latin typeface="Roboto"/>
                <a:ea typeface="Roboto"/>
                <a:cs typeface="Roboto"/>
                <a:sym typeface="Roboto"/>
              </a:defRPr>
            </a:lvl7pPr>
            <a:lvl8pPr lvl="7" rtl="0">
              <a:spcBef>
                <a:spcPts val="0"/>
              </a:spcBef>
              <a:spcAft>
                <a:spcPts val="0"/>
              </a:spcAft>
              <a:buNone/>
              <a:defRPr sz="1000">
                <a:latin typeface="Roboto"/>
                <a:ea typeface="Roboto"/>
                <a:cs typeface="Roboto"/>
                <a:sym typeface="Roboto"/>
              </a:defRPr>
            </a:lvl8pPr>
            <a:lvl9pPr lvl="8" rtl="0">
              <a:spcBef>
                <a:spcPts val="0"/>
              </a:spcBef>
              <a:spcAft>
                <a:spcPts val="0"/>
              </a:spcAft>
              <a:buNone/>
              <a:defRPr sz="1000">
                <a:latin typeface="Roboto"/>
                <a:ea typeface="Roboto"/>
                <a:cs typeface="Roboto"/>
                <a:sym typeface="Roboto"/>
              </a:defRPr>
            </a:lvl9pPr>
          </a:lstStyle>
          <a:p/>
        </p:txBody>
      </p:sp>
      <p:sp>
        <p:nvSpPr>
          <p:cNvPr id="41" name="Google Shape;41;p8"/>
          <p:cNvSpPr txBox="1"/>
          <p:nvPr>
            <p:ph idx="3" type="title"/>
          </p:nvPr>
        </p:nvSpPr>
        <p:spPr>
          <a:xfrm>
            <a:off x="300500" y="990000"/>
            <a:ext cx="3126600" cy="489900"/>
          </a:xfrm>
          <a:prstGeom prst="rect">
            <a:avLst/>
          </a:prstGeom>
          <a:noFill/>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sz="1600">
                <a:latin typeface="Roboto"/>
                <a:ea typeface="Roboto"/>
                <a:cs typeface="Roboto"/>
                <a:sym typeface="Roboto"/>
              </a:defRPr>
            </a:lvl2pPr>
            <a:lvl3pPr lvl="2" rtl="0">
              <a:spcBef>
                <a:spcPts val="0"/>
              </a:spcBef>
              <a:spcAft>
                <a:spcPts val="0"/>
              </a:spcAft>
              <a:buNone/>
              <a:defRPr sz="1600">
                <a:latin typeface="Roboto"/>
                <a:ea typeface="Roboto"/>
                <a:cs typeface="Roboto"/>
                <a:sym typeface="Roboto"/>
              </a:defRPr>
            </a:lvl3pPr>
            <a:lvl4pPr lvl="3" rtl="0">
              <a:spcBef>
                <a:spcPts val="0"/>
              </a:spcBef>
              <a:spcAft>
                <a:spcPts val="0"/>
              </a:spcAft>
              <a:buNone/>
              <a:defRPr sz="1600">
                <a:latin typeface="Roboto"/>
                <a:ea typeface="Roboto"/>
                <a:cs typeface="Roboto"/>
                <a:sym typeface="Roboto"/>
              </a:defRPr>
            </a:lvl4pPr>
            <a:lvl5pPr lvl="4" rtl="0">
              <a:spcBef>
                <a:spcPts val="0"/>
              </a:spcBef>
              <a:spcAft>
                <a:spcPts val="0"/>
              </a:spcAft>
              <a:buNone/>
              <a:defRPr sz="1600">
                <a:latin typeface="Roboto"/>
                <a:ea typeface="Roboto"/>
                <a:cs typeface="Roboto"/>
                <a:sym typeface="Roboto"/>
              </a:defRPr>
            </a:lvl5pPr>
            <a:lvl6pPr lvl="5" rtl="0">
              <a:spcBef>
                <a:spcPts val="0"/>
              </a:spcBef>
              <a:spcAft>
                <a:spcPts val="0"/>
              </a:spcAft>
              <a:buNone/>
              <a:defRPr sz="1600">
                <a:latin typeface="Roboto"/>
                <a:ea typeface="Roboto"/>
                <a:cs typeface="Roboto"/>
                <a:sym typeface="Roboto"/>
              </a:defRPr>
            </a:lvl6pPr>
            <a:lvl7pPr lvl="6" rtl="0">
              <a:spcBef>
                <a:spcPts val="0"/>
              </a:spcBef>
              <a:spcAft>
                <a:spcPts val="0"/>
              </a:spcAft>
              <a:buNone/>
              <a:defRPr sz="1600">
                <a:latin typeface="Roboto"/>
                <a:ea typeface="Roboto"/>
                <a:cs typeface="Roboto"/>
                <a:sym typeface="Roboto"/>
              </a:defRPr>
            </a:lvl7pPr>
            <a:lvl8pPr lvl="7" rtl="0">
              <a:spcBef>
                <a:spcPts val="0"/>
              </a:spcBef>
              <a:spcAft>
                <a:spcPts val="0"/>
              </a:spcAft>
              <a:buNone/>
              <a:defRPr sz="1600">
                <a:latin typeface="Roboto"/>
                <a:ea typeface="Roboto"/>
                <a:cs typeface="Roboto"/>
                <a:sym typeface="Roboto"/>
              </a:defRPr>
            </a:lvl8pPr>
            <a:lvl9pPr lvl="8" rtl="0">
              <a:spcBef>
                <a:spcPts val="0"/>
              </a:spcBef>
              <a:spcAft>
                <a:spcPts val="0"/>
              </a:spcAft>
              <a:buNone/>
              <a:defRPr sz="1600">
                <a:latin typeface="Roboto"/>
                <a:ea typeface="Roboto"/>
                <a:cs typeface="Roboto"/>
                <a:sym typeface="Roboto"/>
              </a:defRPr>
            </a:lvl9pPr>
          </a:lstStyle>
          <a:p/>
        </p:txBody>
      </p:sp>
      <p:sp>
        <p:nvSpPr>
          <p:cNvPr id="42" name="Google Shape;42;p8"/>
          <p:cNvSpPr txBox="1"/>
          <p:nvPr>
            <p:ph idx="4" type="title"/>
          </p:nvPr>
        </p:nvSpPr>
        <p:spPr>
          <a:xfrm>
            <a:off x="300500" y="257525"/>
            <a:ext cx="4273200" cy="7326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b="1" sz="2400">
                <a:latin typeface="Roboto"/>
                <a:ea typeface="Roboto"/>
                <a:cs typeface="Roboto"/>
                <a:sym typeface="Roboto"/>
              </a:defRPr>
            </a:lvl1pPr>
            <a:lvl2pPr lvl="1" rtl="0">
              <a:spcBef>
                <a:spcPts val="0"/>
              </a:spcBef>
              <a:spcAft>
                <a:spcPts val="0"/>
              </a:spcAft>
              <a:buNone/>
              <a:defRPr b="1" sz="2400">
                <a:latin typeface="Roboto"/>
                <a:ea typeface="Roboto"/>
                <a:cs typeface="Roboto"/>
                <a:sym typeface="Roboto"/>
              </a:defRPr>
            </a:lvl2pPr>
            <a:lvl3pPr lvl="2" rtl="0">
              <a:spcBef>
                <a:spcPts val="0"/>
              </a:spcBef>
              <a:spcAft>
                <a:spcPts val="0"/>
              </a:spcAft>
              <a:buNone/>
              <a:defRPr b="1" sz="2400">
                <a:latin typeface="Roboto"/>
                <a:ea typeface="Roboto"/>
                <a:cs typeface="Roboto"/>
                <a:sym typeface="Roboto"/>
              </a:defRPr>
            </a:lvl3pPr>
            <a:lvl4pPr lvl="3" rtl="0">
              <a:spcBef>
                <a:spcPts val="0"/>
              </a:spcBef>
              <a:spcAft>
                <a:spcPts val="0"/>
              </a:spcAft>
              <a:buNone/>
              <a:defRPr b="1" sz="2400">
                <a:latin typeface="Roboto"/>
                <a:ea typeface="Roboto"/>
                <a:cs typeface="Roboto"/>
                <a:sym typeface="Roboto"/>
              </a:defRPr>
            </a:lvl4pPr>
            <a:lvl5pPr lvl="4" rtl="0">
              <a:spcBef>
                <a:spcPts val="0"/>
              </a:spcBef>
              <a:spcAft>
                <a:spcPts val="0"/>
              </a:spcAft>
              <a:buNone/>
              <a:defRPr b="1" sz="2400">
                <a:latin typeface="Roboto"/>
                <a:ea typeface="Roboto"/>
                <a:cs typeface="Roboto"/>
                <a:sym typeface="Roboto"/>
              </a:defRPr>
            </a:lvl5pPr>
            <a:lvl6pPr lvl="5" rtl="0">
              <a:spcBef>
                <a:spcPts val="0"/>
              </a:spcBef>
              <a:spcAft>
                <a:spcPts val="0"/>
              </a:spcAft>
              <a:buNone/>
              <a:defRPr b="1" sz="2400">
                <a:latin typeface="Roboto"/>
                <a:ea typeface="Roboto"/>
                <a:cs typeface="Roboto"/>
                <a:sym typeface="Roboto"/>
              </a:defRPr>
            </a:lvl6pPr>
            <a:lvl7pPr lvl="6" rtl="0">
              <a:spcBef>
                <a:spcPts val="0"/>
              </a:spcBef>
              <a:spcAft>
                <a:spcPts val="0"/>
              </a:spcAft>
              <a:buNone/>
              <a:defRPr b="1" sz="2400">
                <a:latin typeface="Roboto"/>
                <a:ea typeface="Roboto"/>
                <a:cs typeface="Roboto"/>
                <a:sym typeface="Roboto"/>
              </a:defRPr>
            </a:lvl7pPr>
            <a:lvl8pPr lvl="7" rtl="0">
              <a:spcBef>
                <a:spcPts val="0"/>
              </a:spcBef>
              <a:spcAft>
                <a:spcPts val="0"/>
              </a:spcAft>
              <a:buNone/>
              <a:defRPr b="1" sz="2400">
                <a:latin typeface="Roboto"/>
                <a:ea typeface="Roboto"/>
                <a:cs typeface="Roboto"/>
                <a:sym typeface="Roboto"/>
              </a:defRPr>
            </a:lvl8pPr>
            <a:lvl9pPr lvl="8" rtl="0">
              <a:spcBef>
                <a:spcPts val="0"/>
              </a:spcBef>
              <a:spcAft>
                <a:spcPts val="0"/>
              </a:spcAft>
              <a:buNone/>
              <a:defRPr b="1" sz="2400">
                <a:latin typeface="Roboto"/>
                <a:ea typeface="Roboto"/>
                <a:cs typeface="Roboto"/>
                <a:sym typeface="Roboto"/>
              </a:defRPr>
            </a:lvl9pPr>
          </a:lstStyle>
          <a:p/>
        </p:txBody>
      </p:sp>
      <p:sp>
        <p:nvSpPr>
          <p:cNvPr id="43" name="Google Shape;43;p8"/>
          <p:cNvSpPr txBox="1"/>
          <p:nvPr>
            <p:ph idx="5" type="title"/>
          </p:nvPr>
        </p:nvSpPr>
        <p:spPr>
          <a:xfrm>
            <a:off x="300500" y="3824278"/>
            <a:ext cx="3514200" cy="316200"/>
          </a:xfrm>
          <a:prstGeom prst="rect">
            <a:avLst/>
          </a:prstGeom>
          <a:noFill/>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b="0" sz="600">
                <a:latin typeface="Roboto Medium"/>
                <a:ea typeface="Roboto Medium"/>
                <a:cs typeface="Roboto Medium"/>
                <a:sym typeface="Roboto Medium"/>
              </a:defRPr>
            </a:lvl1pPr>
            <a:lvl2pPr lvl="1" rtl="0">
              <a:spcBef>
                <a:spcPts val="600"/>
              </a:spcBef>
              <a:spcAft>
                <a:spcPts val="0"/>
              </a:spcAft>
              <a:buNone/>
              <a:defRPr b="0" sz="600">
                <a:latin typeface="Roboto Medium"/>
                <a:ea typeface="Roboto Medium"/>
                <a:cs typeface="Roboto Medium"/>
                <a:sym typeface="Roboto Medium"/>
              </a:defRPr>
            </a:lvl2pPr>
            <a:lvl3pPr lvl="2" rtl="0">
              <a:spcBef>
                <a:spcPts val="0"/>
              </a:spcBef>
              <a:spcAft>
                <a:spcPts val="0"/>
              </a:spcAft>
              <a:buNone/>
              <a:defRPr b="0" sz="600">
                <a:latin typeface="Roboto Medium"/>
                <a:ea typeface="Roboto Medium"/>
                <a:cs typeface="Roboto Medium"/>
                <a:sym typeface="Roboto Medium"/>
              </a:defRPr>
            </a:lvl3pPr>
            <a:lvl4pPr lvl="3" rtl="0">
              <a:spcBef>
                <a:spcPts val="0"/>
              </a:spcBef>
              <a:spcAft>
                <a:spcPts val="0"/>
              </a:spcAft>
              <a:buNone/>
              <a:defRPr b="0" sz="600">
                <a:latin typeface="Roboto Medium"/>
                <a:ea typeface="Roboto Medium"/>
                <a:cs typeface="Roboto Medium"/>
                <a:sym typeface="Roboto Medium"/>
              </a:defRPr>
            </a:lvl4pPr>
            <a:lvl5pPr lvl="4" rtl="0">
              <a:spcBef>
                <a:spcPts val="0"/>
              </a:spcBef>
              <a:spcAft>
                <a:spcPts val="0"/>
              </a:spcAft>
              <a:buNone/>
              <a:defRPr b="0" sz="600">
                <a:latin typeface="Roboto Medium"/>
                <a:ea typeface="Roboto Medium"/>
                <a:cs typeface="Roboto Medium"/>
                <a:sym typeface="Roboto Medium"/>
              </a:defRPr>
            </a:lvl5pPr>
            <a:lvl6pPr lvl="5" rtl="0">
              <a:spcBef>
                <a:spcPts val="0"/>
              </a:spcBef>
              <a:spcAft>
                <a:spcPts val="0"/>
              </a:spcAft>
              <a:buNone/>
              <a:defRPr b="0" sz="600">
                <a:latin typeface="Roboto Medium"/>
                <a:ea typeface="Roboto Medium"/>
                <a:cs typeface="Roboto Medium"/>
                <a:sym typeface="Roboto Medium"/>
              </a:defRPr>
            </a:lvl6pPr>
            <a:lvl7pPr lvl="6" rtl="0">
              <a:spcBef>
                <a:spcPts val="0"/>
              </a:spcBef>
              <a:spcAft>
                <a:spcPts val="0"/>
              </a:spcAft>
              <a:buNone/>
              <a:defRPr b="0" sz="600">
                <a:latin typeface="Roboto Medium"/>
                <a:ea typeface="Roboto Medium"/>
                <a:cs typeface="Roboto Medium"/>
                <a:sym typeface="Roboto Medium"/>
              </a:defRPr>
            </a:lvl7pPr>
            <a:lvl8pPr lvl="7" rtl="0">
              <a:spcBef>
                <a:spcPts val="0"/>
              </a:spcBef>
              <a:spcAft>
                <a:spcPts val="0"/>
              </a:spcAft>
              <a:buNone/>
              <a:defRPr b="0" sz="600">
                <a:latin typeface="Roboto Medium"/>
                <a:ea typeface="Roboto Medium"/>
                <a:cs typeface="Roboto Medium"/>
                <a:sym typeface="Roboto Medium"/>
              </a:defRPr>
            </a:lvl8pPr>
            <a:lvl9pPr lvl="8" rtl="0">
              <a:spcBef>
                <a:spcPts val="0"/>
              </a:spcBef>
              <a:spcAft>
                <a:spcPts val="0"/>
              </a:spcAft>
              <a:buNone/>
              <a:defRPr b="0" sz="600">
                <a:latin typeface="Roboto Medium"/>
                <a:ea typeface="Roboto Medium"/>
                <a:cs typeface="Roboto Medium"/>
                <a:sym typeface="Roboto Medium"/>
              </a:defRPr>
            </a:lvl9pPr>
          </a:lstStyle>
          <a:p/>
        </p:txBody>
      </p:sp>
      <p:pic>
        <p:nvPicPr>
          <p:cNvPr id="44" name="Google Shape;44;p8"/>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45" name="Google Shape;45;p8"/>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3">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p:cSld name="CUSTOM_17">
    <p:spTree>
      <p:nvGrpSpPr>
        <p:cNvPr id="46" name="Shape 46"/>
        <p:cNvGrpSpPr/>
        <p:nvPr/>
      </p:nvGrpSpPr>
      <p:grpSpPr>
        <a:xfrm>
          <a:off x="0" y="0"/>
          <a:ext cx="0" cy="0"/>
          <a:chOff x="0" y="0"/>
          <a:chExt cx="0" cy="0"/>
        </a:xfrm>
      </p:grpSpPr>
      <p:sp>
        <p:nvSpPr>
          <p:cNvPr id="47" name="Google Shape;47;p9"/>
          <p:cNvSpPr/>
          <p:nvPr/>
        </p:nvSpPr>
        <p:spPr>
          <a:xfrm flipH="1" rot="10800000">
            <a:off x="4573775" y="-12900"/>
            <a:ext cx="4581300" cy="5163600"/>
          </a:xfrm>
          <a:prstGeom prst="rect">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300500" y="990000"/>
            <a:ext cx="3126600" cy="489900"/>
          </a:xfrm>
          <a:prstGeom prst="rect">
            <a:avLst/>
          </a:prstGeom>
          <a:noFill/>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sz="1600">
                <a:latin typeface="Roboto"/>
                <a:ea typeface="Roboto"/>
                <a:cs typeface="Roboto"/>
                <a:sym typeface="Roboto"/>
              </a:defRPr>
            </a:lvl2pPr>
            <a:lvl3pPr lvl="2" rtl="0">
              <a:spcBef>
                <a:spcPts val="0"/>
              </a:spcBef>
              <a:spcAft>
                <a:spcPts val="0"/>
              </a:spcAft>
              <a:buNone/>
              <a:defRPr sz="1600">
                <a:latin typeface="Roboto"/>
                <a:ea typeface="Roboto"/>
                <a:cs typeface="Roboto"/>
                <a:sym typeface="Roboto"/>
              </a:defRPr>
            </a:lvl3pPr>
            <a:lvl4pPr lvl="3" rtl="0">
              <a:spcBef>
                <a:spcPts val="0"/>
              </a:spcBef>
              <a:spcAft>
                <a:spcPts val="0"/>
              </a:spcAft>
              <a:buNone/>
              <a:defRPr sz="1600">
                <a:latin typeface="Roboto"/>
                <a:ea typeface="Roboto"/>
                <a:cs typeface="Roboto"/>
                <a:sym typeface="Roboto"/>
              </a:defRPr>
            </a:lvl4pPr>
            <a:lvl5pPr lvl="4" rtl="0">
              <a:spcBef>
                <a:spcPts val="0"/>
              </a:spcBef>
              <a:spcAft>
                <a:spcPts val="0"/>
              </a:spcAft>
              <a:buNone/>
              <a:defRPr sz="1600">
                <a:latin typeface="Roboto"/>
                <a:ea typeface="Roboto"/>
                <a:cs typeface="Roboto"/>
                <a:sym typeface="Roboto"/>
              </a:defRPr>
            </a:lvl5pPr>
            <a:lvl6pPr lvl="5" rtl="0">
              <a:spcBef>
                <a:spcPts val="0"/>
              </a:spcBef>
              <a:spcAft>
                <a:spcPts val="0"/>
              </a:spcAft>
              <a:buNone/>
              <a:defRPr sz="1600">
                <a:latin typeface="Roboto"/>
                <a:ea typeface="Roboto"/>
                <a:cs typeface="Roboto"/>
                <a:sym typeface="Roboto"/>
              </a:defRPr>
            </a:lvl6pPr>
            <a:lvl7pPr lvl="6" rtl="0">
              <a:spcBef>
                <a:spcPts val="0"/>
              </a:spcBef>
              <a:spcAft>
                <a:spcPts val="0"/>
              </a:spcAft>
              <a:buNone/>
              <a:defRPr sz="1600">
                <a:latin typeface="Roboto"/>
                <a:ea typeface="Roboto"/>
                <a:cs typeface="Roboto"/>
                <a:sym typeface="Roboto"/>
              </a:defRPr>
            </a:lvl7pPr>
            <a:lvl8pPr lvl="7" rtl="0">
              <a:spcBef>
                <a:spcPts val="0"/>
              </a:spcBef>
              <a:spcAft>
                <a:spcPts val="0"/>
              </a:spcAft>
              <a:buNone/>
              <a:defRPr sz="1600">
                <a:latin typeface="Roboto"/>
                <a:ea typeface="Roboto"/>
                <a:cs typeface="Roboto"/>
                <a:sym typeface="Roboto"/>
              </a:defRPr>
            </a:lvl8pPr>
            <a:lvl9pPr lvl="8" rtl="0">
              <a:spcBef>
                <a:spcPts val="0"/>
              </a:spcBef>
              <a:spcAft>
                <a:spcPts val="0"/>
              </a:spcAft>
              <a:buNone/>
              <a:defRPr sz="1600">
                <a:latin typeface="Roboto"/>
                <a:ea typeface="Roboto"/>
                <a:cs typeface="Roboto"/>
                <a:sym typeface="Roboto"/>
              </a:defRPr>
            </a:lvl9pPr>
          </a:lstStyle>
          <a:p/>
        </p:txBody>
      </p:sp>
      <p:sp>
        <p:nvSpPr>
          <p:cNvPr id="49" name="Google Shape;49;p9"/>
          <p:cNvSpPr txBox="1"/>
          <p:nvPr>
            <p:ph idx="2" type="title"/>
          </p:nvPr>
        </p:nvSpPr>
        <p:spPr>
          <a:xfrm>
            <a:off x="300500" y="1479926"/>
            <a:ext cx="3126600" cy="657900"/>
          </a:xfrm>
          <a:prstGeom prst="rect">
            <a:avLst/>
          </a:prstGeom>
          <a:noFill/>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sz="1000">
                <a:latin typeface="Roboto"/>
                <a:ea typeface="Roboto"/>
                <a:cs typeface="Roboto"/>
                <a:sym typeface="Roboto"/>
              </a:defRPr>
            </a:lvl1pPr>
            <a:lvl2pPr lvl="1" rtl="0">
              <a:spcBef>
                <a:spcPts val="600"/>
              </a:spcBef>
              <a:spcAft>
                <a:spcPts val="0"/>
              </a:spcAft>
              <a:buNone/>
              <a:defRPr sz="1000">
                <a:latin typeface="Roboto"/>
                <a:ea typeface="Roboto"/>
                <a:cs typeface="Roboto"/>
                <a:sym typeface="Roboto"/>
              </a:defRPr>
            </a:lvl2pPr>
            <a:lvl3pPr lvl="2" rtl="0">
              <a:spcBef>
                <a:spcPts val="0"/>
              </a:spcBef>
              <a:spcAft>
                <a:spcPts val="0"/>
              </a:spcAft>
              <a:buNone/>
              <a:defRPr sz="1000">
                <a:latin typeface="Roboto"/>
                <a:ea typeface="Roboto"/>
                <a:cs typeface="Roboto"/>
                <a:sym typeface="Roboto"/>
              </a:defRPr>
            </a:lvl3pPr>
            <a:lvl4pPr lvl="3" rtl="0">
              <a:spcBef>
                <a:spcPts val="0"/>
              </a:spcBef>
              <a:spcAft>
                <a:spcPts val="0"/>
              </a:spcAft>
              <a:buNone/>
              <a:defRPr sz="1000">
                <a:latin typeface="Roboto"/>
                <a:ea typeface="Roboto"/>
                <a:cs typeface="Roboto"/>
                <a:sym typeface="Roboto"/>
              </a:defRPr>
            </a:lvl4pPr>
            <a:lvl5pPr lvl="4" rtl="0">
              <a:spcBef>
                <a:spcPts val="0"/>
              </a:spcBef>
              <a:spcAft>
                <a:spcPts val="0"/>
              </a:spcAft>
              <a:buNone/>
              <a:defRPr sz="1000">
                <a:latin typeface="Roboto"/>
                <a:ea typeface="Roboto"/>
                <a:cs typeface="Roboto"/>
                <a:sym typeface="Roboto"/>
              </a:defRPr>
            </a:lvl5pPr>
            <a:lvl6pPr lvl="5" rtl="0">
              <a:spcBef>
                <a:spcPts val="0"/>
              </a:spcBef>
              <a:spcAft>
                <a:spcPts val="0"/>
              </a:spcAft>
              <a:buNone/>
              <a:defRPr sz="1000">
                <a:latin typeface="Roboto"/>
                <a:ea typeface="Roboto"/>
                <a:cs typeface="Roboto"/>
                <a:sym typeface="Roboto"/>
              </a:defRPr>
            </a:lvl6pPr>
            <a:lvl7pPr lvl="6" rtl="0">
              <a:spcBef>
                <a:spcPts val="0"/>
              </a:spcBef>
              <a:spcAft>
                <a:spcPts val="0"/>
              </a:spcAft>
              <a:buNone/>
              <a:defRPr sz="1000">
                <a:latin typeface="Roboto"/>
                <a:ea typeface="Roboto"/>
                <a:cs typeface="Roboto"/>
                <a:sym typeface="Roboto"/>
              </a:defRPr>
            </a:lvl7pPr>
            <a:lvl8pPr lvl="7" rtl="0">
              <a:spcBef>
                <a:spcPts val="0"/>
              </a:spcBef>
              <a:spcAft>
                <a:spcPts val="0"/>
              </a:spcAft>
              <a:buNone/>
              <a:defRPr sz="1000">
                <a:latin typeface="Roboto"/>
                <a:ea typeface="Roboto"/>
                <a:cs typeface="Roboto"/>
                <a:sym typeface="Roboto"/>
              </a:defRPr>
            </a:lvl8pPr>
            <a:lvl9pPr lvl="8" rtl="0">
              <a:spcBef>
                <a:spcPts val="0"/>
              </a:spcBef>
              <a:spcAft>
                <a:spcPts val="0"/>
              </a:spcAft>
              <a:buNone/>
              <a:defRPr sz="1000">
                <a:latin typeface="Roboto"/>
                <a:ea typeface="Roboto"/>
                <a:cs typeface="Roboto"/>
                <a:sym typeface="Roboto"/>
              </a:defRPr>
            </a:lvl9pPr>
          </a:lstStyle>
          <a:p/>
        </p:txBody>
      </p:sp>
      <p:sp>
        <p:nvSpPr>
          <p:cNvPr id="50" name="Google Shape;50;p9"/>
          <p:cNvSpPr txBox="1"/>
          <p:nvPr>
            <p:ph idx="3" type="title"/>
          </p:nvPr>
        </p:nvSpPr>
        <p:spPr>
          <a:xfrm>
            <a:off x="300500" y="257525"/>
            <a:ext cx="4273200" cy="7326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b="1" sz="2400">
                <a:latin typeface="Roboto"/>
                <a:ea typeface="Roboto"/>
                <a:cs typeface="Roboto"/>
                <a:sym typeface="Roboto"/>
              </a:defRPr>
            </a:lvl1pPr>
            <a:lvl2pPr lvl="1" rtl="0">
              <a:spcBef>
                <a:spcPts val="0"/>
              </a:spcBef>
              <a:spcAft>
                <a:spcPts val="0"/>
              </a:spcAft>
              <a:buNone/>
              <a:defRPr b="1" sz="2400">
                <a:latin typeface="Roboto"/>
                <a:ea typeface="Roboto"/>
                <a:cs typeface="Roboto"/>
                <a:sym typeface="Roboto"/>
              </a:defRPr>
            </a:lvl2pPr>
            <a:lvl3pPr lvl="2" rtl="0">
              <a:spcBef>
                <a:spcPts val="0"/>
              </a:spcBef>
              <a:spcAft>
                <a:spcPts val="0"/>
              </a:spcAft>
              <a:buNone/>
              <a:defRPr b="1" sz="2400">
                <a:latin typeface="Roboto"/>
                <a:ea typeface="Roboto"/>
                <a:cs typeface="Roboto"/>
                <a:sym typeface="Roboto"/>
              </a:defRPr>
            </a:lvl3pPr>
            <a:lvl4pPr lvl="3" rtl="0">
              <a:spcBef>
                <a:spcPts val="0"/>
              </a:spcBef>
              <a:spcAft>
                <a:spcPts val="0"/>
              </a:spcAft>
              <a:buNone/>
              <a:defRPr b="1" sz="2400">
                <a:latin typeface="Roboto"/>
                <a:ea typeface="Roboto"/>
                <a:cs typeface="Roboto"/>
                <a:sym typeface="Roboto"/>
              </a:defRPr>
            </a:lvl4pPr>
            <a:lvl5pPr lvl="4" rtl="0">
              <a:spcBef>
                <a:spcPts val="0"/>
              </a:spcBef>
              <a:spcAft>
                <a:spcPts val="0"/>
              </a:spcAft>
              <a:buNone/>
              <a:defRPr b="1" sz="2400">
                <a:latin typeface="Roboto"/>
                <a:ea typeface="Roboto"/>
                <a:cs typeface="Roboto"/>
                <a:sym typeface="Roboto"/>
              </a:defRPr>
            </a:lvl5pPr>
            <a:lvl6pPr lvl="5" rtl="0">
              <a:spcBef>
                <a:spcPts val="0"/>
              </a:spcBef>
              <a:spcAft>
                <a:spcPts val="0"/>
              </a:spcAft>
              <a:buNone/>
              <a:defRPr b="1" sz="2400">
                <a:latin typeface="Roboto"/>
                <a:ea typeface="Roboto"/>
                <a:cs typeface="Roboto"/>
                <a:sym typeface="Roboto"/>
              </a:defRPr>
            </a:lvl6pPr>
            <a:lvl7pPr lvl="6" rtl="0">
              <a:spcBef>
                <a:spcPts val="0"/>
              </a:spcBef>
              <a:spcAft>
                <a:spcPts val="0"/>
              </a:spcAft>
              <a:buNone/>
              <a:defRPr b="1" sz="2400">
                <a:latin typeface="Roboto"/>
                <a:ea typeface="Roboto"/>
                <a:cs typeface="Roboto"/>
                <a:sym typeface="Roboto"/>
              </a:defRPr>
            </a:lvl7pPr>
            <a:lvl8pPr lvl="7" rtl="0">
              <a:spcBef>
                <a:spcPts val="0"/>
              </a:spcBef>
              <a:spcAft>
                <a:spcPts val="0"/>
              </a:spcAft>
              <a:buNone/>
              <a:defRPr b="1" sz="2400">
                <a:latin typeface="Roboto"/>
                <a:ea typeface="Roboto"/>
                <a:cs typeface="Roboto"/>
                <a:sym typeface="Roboto"/>
              </a:defRPr>
            </a:lvl8pPr>
            <a:lvl9pPr lvl="8" rtl="0">
              <a:spcBef>
                <a:spcPts val="0"/>
              </a:spcBef>
              <a:spcAft>
                <a:spcPts val="0"/>
              </a:spcAft>
              <a:buNone/>
              <a:defRPr b="1" sz="2400">
                <a:latin typeface="Roboto"/>
                <a:ea typeface="Roboto"/>
                <a:cs typeface="Roboto"/>
                <a:sym typeface="Roboto"/>
              </a:defRPr>
            </a:lvl9pPr>
          </a:lstStyle>
          <a:p/>
        </p:txBody>
      </p:sp>
      <p:pic>
        <p:nvPicPr>
          <p:cNvPr id="51" name="Google Shape;51;p9"/>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52" name="Google Shape;52;p9"/>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3">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p:cSld name="CUSTOM_12_2_1_2">
    <p:spTree>
      <p:nvGrpSpPr>
        <p:cNvPr id="53" name="Shape 53"/>
        <p:cNvGrpSpPr/>
        <p:nvPr/>
      </p:nvGrpSpPr>
      <p:grpSpPr>
        <a:xfrm>
          <a:off x="0" y="0"/>
          <a:ext cx="0" cy="0"/>
          <a:chOff x="0" y="0"/>
          <a:chExt cx="0" cy="0"/>
        </a:xfrm>
      </p:grpSpPr>
      <p:sp>
        <p:nvSpPr>
          <p:cNvPr id="54" name="Google Shape;54;p10"/>
          <p:cNvSpPr/>
          <p:nvPr/>
        </p:nvSpPr>
        <p:spPr>
          <a:xfrm>
            <a:off x="5438012" y="3330446"/>
            <a:ext cx="3634500" cy="3634500"/>
          </a:xfrm>
          <a:prstGeom prst="arc">
            <a:avLst>
              <a:gd fmla="val 16200000" name="adj1"/>
              <a:gd fmla="val 0" name="adj2"/>
            </a:avLst>
          </a:prstGeom>
          <a:noFill/>
          <a:ln cap="flat" cmpd="sng" w="152400">
            <a:solidFill>
              <a:srgbClr val="EFF7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p:nvPr/>
        </p:nvSpPr>
        <p:spPr>
          <a:xfrm rot="10800000">
            <a:off x="5342400" y="-14775"/>
            <a:ext cx="3819600" cy="2592600"/>
          </a:xfrm>
          <a:prstGeom prst="round2SameRect">
            <a:avLst>
              <a:gd fmla="val 16667" name="adj1"/>
              <a:gd fmla="val 0" name="adj2"/>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0"/>
          <p:cNvSpPr/>
          <p:nvPr/>
        </p:nvSpPr>
        <p:spPr>
          <a:xfrm rot="-5400000">
            <a:off x="5447550" y="3330821"/>
            <a:ext cx="3634500" cy="3634500"/>
          </a:xfrm>
          <a:prstGeom prst="arc">
            <a:avLst>
              <a:gd fmla="val 16200000" name="adj1"/>
              <a:gd fmla="val 0" name="adj2"/>
            </a:avLst>
          </a:prstGeom>
          <a:noFill/>
          <a:ln cap="flat" cmpd="sng" w="152400">
            <a:solidFill>
              <a:srgbClr val="EFF7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0"/>
          <p:cNvSpPr/>
          <p:nvPr/>
        </p:nvSpPr>
        <p:spPr>
          <a:xfrm>
            <a:off x="7152900" y="-75"/>
            <a:ext cx="1991100" cy="2574900"/>
          </a:xfrm>
          <a:prstGeom prst="rect">
            <a:avLst/>
          </a:prstGeom>
          <a:solidFill>
            <a:srgbClr val="428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0"/>
          <p:cNvSpPr txBox="1"/>
          <p:nvPr>
            <p:ph type="title"/>
          </p:nvPr>
        </p:nvSpPr>
        <p:spPr>
          <a:xfrm>
            <a:off x="300500" y="990000"/>
            <a:ext cx="3126600" cy="489900"/>
          </a:xfrm>
          <a:prstGeom prst="rect">
            <a:avLst/>
          </a:prstGeom>
          <a:noFill/>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sz="1600">
                <a:latin typeface="Roboto"/>
                <a:ea typeface="Roboto"/>
                <a:cs typeface="Roboto"/>
                <a:sym typeface="Roboto"/>
              </a:defRPr>
            </a:lvl2pPr>
            <a:lvl3pPr lvl="2" rtl="0">
              <a:spcBef>
                <a:spcPts val="0"/>
              </a:spcBef>
              <a:spcAft>
                <a:spcPts val="0"/>
              </a:spcAft>
              <a:buNone/>
              <a:defRPr sz="1600">
                <a:latin typeface="Roboto"/>
                <a:ea typeface="Roboto"/>
                <a:cs typeface="Roboto"/>
                <a:sym typeface="Roboto"/>
              </a:defRPr>
            </a:lvl3pPr>
            <a:lvl4pPr lvl="3" rtl="0">
              <a:spcBef>
                <a:spcPts val="0"/>
              </a:spcBef>
              <a:spcAft>
                <a:spcPts val="0"/>
              </a:spcAft>
              <a:buNone/>
              <a:defRPr sz="1600">
                <a:latin typeface="Roboto"/>
                <a:ea typeface="Roboto"/>
                <a:cs typeface="Roboto"/>
                <a:sym typeface="Roboto"/>
              </a:defRPr>
            </a:lvl4pPr>
            <a:lvl5pPr lvl="4" rtl="0">
              <a:spcBef>
                <a:spcPts val="0"/>
              </a:spcBef>
              <a:spcAft>
                <a:spcPts val="0"/>
              </a:spcAft>
              <a:buNone/>
              <a:defRPr sz="1600">
                <a:latin typeface="Roboto"/>
                <a:ea typeface="Roboto"/>
                <a:cs typeface="Roboto"/>
                <a:sym typeface="Roboto"/>
              </a:defRPr>
            </a:lvl5pPr>
            <a:lvl6pPr lvl="5" rtl="0">
              <a:spcBef>
                <a:spcPts val="0"/>
              </a:spcBef>
              <a:spcAft>
                <a:spcPts val="0"/>
              </a:spcAft>
              <a:buNone/>
              <a:defRPr sz="1600">
                <a:latin typeface="Roboto"/>
                <a:ea typeface="Roboto"/>
                <a:cs typeface="Roboto"/>
                <a:sym typeface="Roboto"/>
              </a:defRPr>
            </a:lvl6pPr>
            <a:lvl7pPr lvl="6" rtl="0">
              <a:spcBef>
                <a:spcPts val="0"/>
              </a:spcBef>
              <a:spcAft>
                <a:spcPts val="0"/>
              </a:spcAft>
              <a:buNone/>
              <a:defRPr sz="1600">
                <a:latin typeface="Roboto"/>
                <a:ea typeface="Roboto"/>
                <a:cs typeface="Roboto"/>
                <a:sym typeface="Roboto"/>
              </a:defRPr>
            </a:lvl7pPr>
            <a:lvl8pPr lvl="7" rtl="0">
              <a:spcBef>
                <a:spcPts val="0"/>
              </a:spcBef>
              <a:spcAft>
                <a:spcPts val="0"/>
              </a:spcAft>
              <a:buNone/>
              <a:defRPr sz="1600">
                <a:latin typeface="Roboto"/>
                <a:ea typeface="Roboto"/>
                <a:cs typeface="Roboto"/>
                <a:sym typeface="Roboto"/>
              </a:defRPr>
            </a:lvl8pPr>
            <a:lvl9pPr lvl="8" rtl="0">
              <a:spcBef>
                <a:spcPts val="0"/>
              </a:spcBef>
              <a:spcAft>
                <a:spcPts val="0"/>
              </a:spcAft>
              <a:buNone/>
              <a:defRPr sz="1600">
                <a:latin typeface="Roboto"/>
                <a:ea typeface="Roboto"/>
                <a:cs typeface="Roboto"/>
                <a:sym typeface="Roboto"/>
              </a:defRPr>
            </a:lvl9pPr>
          </a:lstStyle>
          <a:p/>
        </p:txBody>
      </p:sp>
      <p:sp>
        <p:nvSpPr>
          <p:cNvPr id="59" name="Google Shape;59;p10"/>
          <p:cNvSpPr txBox="1"/>
          <p:nvPr>
            <p:ph idx="2" type="title"/>
          </p:nvPr>
        </p:nvSpPr>
        <p:spPr>
          <a:xfrm>
            <a:off x="300500" y="1479926"/>
            <a:ext cx="3126600" cy="657900"/>
          </a:xfrm>
          <a:prstGeom prst="rect">
            <a:avLst/>
          </a:prstGeom>
          <a:noFill/>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sz="1000">
                <a:latin typeface="Roboto"/>
                <a:ea typeface="Roboto"/>
                <a:cs typeface="Roboto"/>
                <a:sym typeface="Roboto"/>
              </a:defRPr>
            </a:lvl1pPr>
            <a:lvl2pPr lvl="1" rtl="0">
              <a:spcBef>
                <a:spcPts val="600"/>
              </a:spcBef>
              <a:spcAft>
                <a:spcPts val="0"/>
              </a:spcAft>
              <a:buNone/>
              <a:defRPr sz="1000">
                <a:latin typeface="Roboto"/>
                <a:ea typeface="Roboto"/>
                <a:cs typeface="Roboto"/>
                <a:sym typeface="Roboto"/>
              </a:defRPr>
            </a:lvl2pPr>
            <a:lvl3pPr lvl="2" rtl="0">
              <a:spcBef>
                <a:spcPts val="0"/>
              </a:spcBef>
              <a:spcAft>
                <a:spcPts val="0"/>
              </a:spcAft>
              <a:buNone/>
              <a:defRPr sz="1000">
                <a:latin typeface="Roboto"/>
                <a:ea typeface="Roboto"/>
                <a:cs typeface="Roboto"/>
                <a:sym typeface="Roboto"/>
              </a:defRPr>
            </a:lvl3pPr>
            <a:lvl4pPr lvl="3" rtl="0">
              <a:spcBef>
                <a:spcPts val="0"/>
              </a:spcBef>
              <a:spcAft>
                <a:spcPts val="0"/>
              </a:spcAft>
              <a:buNone/>
              <a:defRPr sz="1000">
                <a:latin typeface="Roboto"/>
                <a:ea typeface="Roboto"/>
                <a:cs typeface="Roboto"/>
                <a:sym typeface="Roboto"/>
              </a:defRPr>
            </a:lvl4pPr>
            <a:lvl5pPr lvl="4" rtl="0">
              <a:spcBef>
                <a:spcPts val="0"/>
              </a:spcBef>
              <a:spcAft>
                <a:spcPts val="0"/>
              </a:spcAft>
              <a:buNone/>
              <a:defRPr sz="1000">
                <a:latin typeface="Roboto"/>
                <a:ea typeface="Roboto"/>
                <a:cs typeface="Roboto"/>
                <a:sym typeface="Roboto"/>
              </a:defRPr>
            </a:lvl5pPr>
            <a:lvl6pPr lvl="5" rtl="0">
              <a:spcBef>
                <a:spcPts val="0"/>
              </a:spcBef>
              <a:spcAft>
                <a:spcPts val="0"/>
              </a:spcAft>
              <a:buNone/>
              <a:defRPr sz="1000">
                <a:latin typeface="Roboto"/>
                <a:ea typeface="Roboto"/>
                <a:cs typeface="Roboto"/>
                <a:sym typeface="Roboto"/>
              </a:defRPr>
            </a:lvl6pPr>
            <a:lvl7pPr lvl="6" rtl="0">
              <a:spcBef>
                <a:spcPts val="0"/>
              </a:spcBef>
              <a:spcAft>
                <a:spcPts val="0"/>
              </a:spcAft>
              <a:buNone/>
              <a:defRPr sz="1000">
                <a:latin typeface="Roboto"/>
                <a:ea typeface="Roboto"/>
                <a:cs typeface="Roboto"/>
                <a:sym typeface="Roboto"/>
              </a:defRPr>
            </a:lvl7pPr>
            <a:lvl8pPr lvl="7" rtl="0">
              <a:spcBef>
                <a:spcPts val="0"/>
              </a:spcBef>
              <a:spcAft>
                <a:spcPts val="0"/>
              </a:spcAft>
              <a:buNone/>
              <a:defRPr sz="1000">
                <a:latin typeface="Roboto"/>
                <a:ea typeface="Roboto"/>
                <a:cs typeface="Roboto"/>
                <a:sym typeface="Roboto"/>
              </a:defRPr>
            </a:lvl8pPr>
            <a:lvl9pPr lvl="8" rtl="0">
              <a:spcBef>
                <a:spcPts val="0"/>
              </a:spcBef>
              <a:spcAft>
                <a:spcPts val="0"/>
              </a:spcAft>
              <a:buNone/>
              <a:defRPr sz="1000">
                <a:latin typeface="Roboto"/>
                <a:ea typeface="Roboto"/>
                <a:cs typeface="Roboto"/>
                <a:sym typeface="Roboto"/>
              </a:defRPr>
            </a:lvl9pPr>
          </a:lstStyle>
          <a:p/>
        </p:txBody>
      </p:sp>
      <p:sp>
        <p:nvSpPr>
          <p:cNvPr id="60" name="Google Shape;60;p10"/>
          <p:cNvSpPr txBox="1"/>
          <p:nvPr>
            <p:ph idx="3" type="title"/>
          </p:nvPr>
        </p:nvSpPr>
        <p:spPr>
          <a:xfrm>
            <a:off x="300500" y="257525"/>
            <a:ext cx="4273200" cy="7326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b="1" sz="2400">
                <a:latin typeface="Roboto"/>
                <a:ea typeface="Roboto"/>
                <a:cs typeface="Roboto"/>
                <a:sym typeface="Roboto"/>
              </a:defRPr>
            </a:lvl1pPr>
            <a:lvl2pPr lvl="1" rtl="0">
              <a:spcBef>
                <a:spcPts val="0"/>
              </a:spcBef>
              <a:spcAft>
                <a:spcPts val="0"/>
              </a:spcAft>
              <a:buNone/>
              <a:defRPr b="1" sz="2400">
                <a:latin typeface="Roboto"/>
                <a:ea typeface="Roboto"/>
                <a:cs typeface="Roboto"/>
                <a:sym typeface="Roboto"/>
              </a:defRPr>
            </a:lvl2pPr>
            <a:lvl3pPr lvl="2" rtl="0">
              <a:spcBef>
                <a:spcPts val="0"/>
              </a:spcBef>
              <a:spcAft>
                <a:spcPts val="0"/>
              </a:spcAft>
              <a:buNone/>
              <a:defRPr b="1" sz="2400">
                <a:latin typeface="Roboto"/>
                <a:ea typeface="Roboto"/>
                <a:cs typeface="Roboto"/>
                <a:sym typeface="Roboto"/>
              </a:defRPr>
            </a:lvl3pPr>
            <a:lvl4pPr lvl="3" rtl="0">
              <a:spcBef>
                <a:spcPts val="0"/>
              </a:spcBef>
              <a:spcAft>
                <a:spcPts val="0"/>
              </a:spcAft>
              <a:buNone/>
              <a:defRPr b="1" sz="2400">
                <a:latin typeface="Roboto"/>
                <a:ea typeface="Roboto"/>
                <a:cs typeface="Roboto"/>
                <a:sym typeface="Roboto"/>
              </a:defRPr>
            </a:lvl4pPr>
            <a:lvl5pPr lvl="4" rtl="0">
              <a:spcBef>
                <a:spcPts val="0"/>
              </a:spcBef>
              <a:spcAft>
                <a:spcPts val="0"/>
              </a:spcAft>
              <a:buNone/>
              <a:defRPr b="1" sz="2400">
                <a:latin typeface="Roboto"/>
                <a:ea typeface="Roboto"/>
                <a:cs typeface="Roboto"/>
                <a:sym typeface="Roboto"/>
              </a:defRPr>
            </a:lvl5pPr>
            <a:lvl6pPr lvl="5" rtl="0">
              <a:spcBef>
                <a:spcPts val="0"/>
              </a:spcBef>
              <a:spcAft>
                <a:spcPts val="0"/>
              </a:spcAft>
              <a:buNone/>
              <a:defRPr b="1" sz="2400">
                <a:latin typeface="Roboto"/>
                <a:ea typeface="Roboto"/>
                <a:cs typeface="Roboto"/>
                <a:sym typeface="Roboto"/>
              </a:defRPr>
            </a:lvl6pPr>
            <a:lvl7pPr lvl="6" rtl="0">
              <a:spcBef>
                <a:spcPts val="0"/>
              </a:spcBef>
              <a:spcAft>
                <a:spcPts val="0"/>
              </a:spcAft>
              <a:buNone/>
              <a:defRPr b="1" sz="2400">
                <a:latin typeface="Roboto"/>
                <a:ea typeface="Roboto"/>
                <a:cs typeface="Roboto"/>
                <a:sym typeface="Roboto"/>
              </a:defRPr>
            </a:lvl7pPr>
            <a:lvl8pPr lvl="7" rtl="0">
              <a:spcBef>
                <a:spcPts val="0"/>
              </a:spcBef>
              <a:spcAft>
                <a:spcPts val="0"/>
              </a:spcAft>
              <a:buNone/>
              <a:defRPr b="1" sz="2400">
                <a:latin typeface="Roboto"/>
                <a:ea typeface="Roboto"/>
                <a:cs typeface="Roboto"/>
                <a:sym typeface="Roboto"/>
              </a:defRPr>
            </a:lvl8pPr>
            <a:lvl9pPr lvl="8" rtl="0">
              <a:spcBef>
                <a:spcPts val="0"/>
              </a:spcBef>
              <a:spcAft>
                <a:spcPts val="0"/>
              </a:spcAft>
              <a:buNone/>
              <a:defRPr b="1" sz="2400">
                <a:latin typeface="Roboto"/>
                <a:ea typeface="Roboto"/>
                <a:cs typeface="Roboto"/>
                <a:sym typeface="Roboto"/>
              </a:defRPr>
            </a:lvl9pPr>
          </a:lstStyle>
          <a:p/>
        </p:txBody>
      </p:sp>
      <p:pic>
        <p:nvPicPr>
          <p:cNvPr id="61" name="Google Shape;61;p10"/>
          <p:cNvPicPr preferRelativeResize="0"/>
          <p:nvPr/>
        </p:nvPicPr>
        <p:blipFill rotWithShape="1">
          <a:blip r:embed="rId2">
            <a:alphaModFix/>
          </a:blip>
          <a:srcRect b="42001" l="26511" r="40781" t="42000"/>
          <a:stretch/>
        </p:blipFill>
        <p:spPr>
          <a:xfrm>
            <a:off x="8135451" y="4807623"/>
            <a:ext cx="626947" cy="172498"/>
          </a:xfrm>
          <a:prstGeom prst="rect">
            <a:avLst/>
          </a:prstGeom>
          <a:noFill/>
          <a:ln>
            <a:noFill/>
          </a:ln>
        </p:spPr>
      </p:pic>
      <p:sp>
        <p:nvSpPr>
          <p:cNvPr id="62" name="Google Shape;62;p10"/>
          <p:cNvSpPr txBox="1"/>
          <p:nvPr/>
        </p:nvSpPr>
        <p:spPr>
          <a:xfrm>
            <a:off x="347825" y="48305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3">
                  <a:extLst>
                    <a:ext uri="{A12FA001-AC4F-418D-AE19-62706E023703}">
                      <ahyp:hlinkClr val="tx"/>
                    </a:ext>
                  </a:extLst>
                </a:hlinkClick>
              </a:rPr>
              <a:t>Apache 2.0 License</a:t>
            </a:r>
            <a:endParaRPr sz="600">
              <a:solidFill>
                <a:srgbClr val="000000"/>
              </a:solidFill>
              <a:latin typeface="Roboto"/>
              <a:ea typeface="Roboto"/>
              <a:cs typeface="Roboto"/>
              <a:sym typeface="Robo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www.apache.org/licenses/LICENSE-2.0" TargetMode="Externa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112" name="Shape 112"/>
        <p:cNvGrpSpPr/>
        <p:nvPr/>
      </p:nvGrpSpPr>
      <p:grpSpPr>
        <a:xfrm>
          <a:off x="0" y="0"/>
          <a:ext cx="0" cy="0"/>
          <a:chOff x="0" y="0"/>
          <a:chExt cx="0" cy="0"/>
        </a:xfrm>
      </p:grpSpPr>
      <p:pic>
        <p:nvPicPr>
          <p:cNvPr descr="footer.png" id="113" name="Google Shape;113;p17"/>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114" name="Google Shape;114;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1pPr>
            <a:lvl2pPr lvl="1" rtl="0">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2pPr>
            <a:lvl3pPr lvl="2" rtl="0">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3pPr>
            <a:lvl4pPr lvl="3" rtl="0">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4pPr>
            <a:lvl5pPr lvl="4" rtl="0">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5pPr>
            <a:lvl6pPr lvl="5" rtl="0">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6pPr>
            <a:lvl7pPr lvl="6" rtl="0">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7pPr>
            <a:lvl8pPr lvl="7" rtl="0">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8pPr>
            <a:lvl9pPr lvl="8" rtl="0">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9pPr>
          </a:lstStyle>
          <a:p/>
        </p:txBody>
      </p:sp>
      <p:sp>
        <p:nvSpPr>
          <p:cNvPr id="115" name="Google Shape;115;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rtl="0">
              <a:lnSpc>
                <a:spcPct val="150000"/>
              </a:lnSpc>
              <a:spcBef>
                <a:spcPts val="0"/>
              </a:spcBef>
              <a:spcAft>
                <a:spcPts val="0"/>
              </a:spcAft>
              <a:buSzPts val="2400"/>
              <a:buFont typeface="Roboto"/>
              <a:buChar char="●"/>
              <a:defRPr sz="2400">
                <a:latin typeface="Roboto"/>
                <a:ea typeface="Roboto"/>
                <a:cs typeface="Roboto"/>
                <a:sym typeface="Roboto"/>
              </a:defRPr>
            </a:lvl1pPr>
            <a:lvl2pPr indent="-342900" lvl="1" marL="914400" rtl="0">
              <a:lnSpc>
                <a:spcPct val="150000"/>
              </a:lnSpc>
              <a:spcBef>
                <a:spcPts val="0"/>
              </a:spcBef>
              <a:spcAft>
                <a:spcPts val="0"/>
              </a:spcAft>
              <a:buSzPts val="1800"/>
              <a:buFont typeface="Roboto"/>
              <a:buChar char="○"/>
              <a:defRPr sz="1800">
                <a:latin typeface="Roboto"/>
                <a:ea typeface="Roboto"/>
                <a:cs typeface="Roboto"/>
                <a:sym typeface="Roboto"/>
              </a:defRPr>
            </a:lvl2pPr>
            <a:lvl3pPr indent="-317500" lvl="2" marL="1371600" rtl="0">
              <a:lnSpc>
                <a:spcPct val="150000"/>
              </a:lnSpc>
              <a:spcBef>
                <a:spcPts val="0"/>
              </a:spcBef>
              <a:spcAft>
                <a:spcPts val="0"/>
              </a:spcAft>
              <a:buSzPts val="1400"/>
              <a:buFont typeface="Roboto"/>
              <a:buChar char="■"/>
              <a:defRPr>
                <a:latin typeface="Roboto"/>
                <a:ea typeface="Roboto"/>
                <a:cs typeface="Roboto"/>
                <a:sym typeface="Roboto"/>
              </a:defRPr>
            </a:lvl3pPr>
            <a:lvl4pPr indent="-317500" lvl="3" marL="1828800" rtl="0">
              <a:lnSpc>
                <a:spcPct val="115000"/>
              </a:lnSpc>
              <a:spcBef>
                <a:spcPts val="0"/>
              </a:spcBef>
              <a:spcAft>
                <a:spcPts val="0"/>
              </a:spcAft>
              <a:buSzPts val="1400"/>
              <a:buFont typeface="Roboto"/>
              <a:buChar char="●"/>
              <a:defRPr>
                <a:latin typeface="Roboto"/>
                <a:ea typeface="Roboto"/>
                <a:cs typeface="Roboto"/>
                <a:sym typeface="Roboto"/>
              </a:defRPr>
            </a:lvl4pPr>
            <a:lvl5pPr indent="-317500" lvl="4" marL="2286000" rtl="0">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116" name="Google Shape;116;p17"/>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7"/>
          <p:cNvSpPr txBox="1"/>
          <p:nvPr/>
        </p:nvSpPr>
        <p:spPr>
          <a:xfrm>
            <a:off x="9303675" y="2108450"/>
            <a:ext cx="54462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txBox="1"/>
          <p:nvPr/>
        </p:nvSpPr>
        <p:spPr>
          <a:xfrm>
            <a:off x="5610875" y="4703625"/>
            <a:ext cx="2686500" cy="43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900">
                <a:solidFill>
                  <a:srgbClr val="666666"/>
                </a:solidFill>
                <a:latin typeface="Open Sans"/>
                <a:ea typeface="Open Sans"/>
                <a:cs typeface="Open Sans"/>
                <a:sym typeface="Open Sans"/>
              </a:rPr>
              <a:t>This work is licensed under the </a:t>
            </a:r>
            <a:r>
              <a:rPr i="1" lang="en" sz="900" u="sng">
                <a:solidFill>
                  <a:srgbClr val="666666"/>
                </a:solidFill>
                <a:latin typeface="Open Sans"/>
                <a:ea typeface="Open Sans"/>
                <a:cs typeface="Open Sans"/>
                <a:sym typeface="Open Sans"/>
                <a:hlinkClick r:id="rId2">
                  <a:extLst>
                    <a:ext uri="{A12FA001-AC4F-418D-AE19-62706E023703}">
                      <ahyp:hlinkClr val="tx"/>
                    </a:ext>
                  </a:extLst>
                </a:hlinkClick>
              </a:rPr>
              <a:t>Apache 2 license</a:t>
            </a:r>
            <a:r>
              <a:rPr i="1" lang="en" sz="900">
                <a:solidFill>
                  <a:srgbClr val="666666"/>
                </a:solidFill>
                <a:latin typeface="Roboto"/>
                <a:ea typeface="Roboto"/>
                <a:cs typeface="Roboto"/>
                <a:sym typeface="Roboto"/>
              </a:rPr>
              <a:t>.</a:t>
            </a:r>
            <a:endParaRPr i="1" sz="900">
              <a:solidFill>
                <a:srgbClr val="666666"/>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63" r:id="rId3"/>
    <p:sldLayoutId id="2147483664" r:id="rId4"/>
    <p:sldLayoutId id="2147483665"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hyperlink" Target="https://kotlinlang.org/docs/reference/idioms.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29.jpg"/><Relationship Id="rId9" Type="http://schemas.openxmlformats.org/officeDocument/2006/relationships/hyperlink" Target="https://unsplash.com/?utm_source=unsplash&amp;utm_medium=referral&amp;utm_content=creditCopyText" TargetMode="External"/><Relationship Id="rId5" Type="http://schemas.openxmlformats.org/officeDocument/2006/relationships/image" Target="../media/image13.png"/><Relationship Id="rId6" Type="http://schemas.openxmlformats.org/officeDocument/2006/relationships/hyperlink" Target="https://unsplash.com/@chrisjoelcampbell?utm_source=unsplash&amp;utm_medium=referral&amp;utm_content=creditCopyText" TargetMode="External"/><Relationship Id="rId7" Type="http://schemas.openxmlformats.org/officeDocument/2006/relationships/hyperlink" Target="https://unsplash.com/@chrisjoelcampbell?utm_source=unsplash&amp;utm_medium=referral&amp;utm_content=creditCopyText" TargetMode="External"/><Relationship Id="rId8" Type="http://schemas.openxmlformats.org/officeDocument/2006/relationships/hyperlink" Target="https://unsplash.com/?utm_source=unsplash&amp;utm_medium=referral&amp;utm_content=creditCopyTex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8.png"/><Relationship Id="rId5"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1" Type="http://schemas.openxmlformats.org/officeDocument/2006/relationships/hyperlink" Target="https://www.youtube.com/user/androiddevelopers" TargetMode="External"/><Relationship Id="rId10" Type="http://schemas.openxmlformats.org/officeDocument/2006/relationships/hyperlink" Target="https://medium.com/androiddevelopers" TargetMode="External"/><Relationship Id="rId13" Type="http://schemas.openxmlformats.org/officeDocument/2006/relationships/hyperlink" Target="https://g.co/android/newsletter" TargetMode="External"/><Relationship Id="rId12" Type="http://schemas.openxmlformats.org/officeDocument/2006/relationships/hyperlink" Target="https://twitter.com/androiddev" TargetMode="External"/><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hyperlink" Target="https://developer.android.com/courses/android-basics-kotlin/course" TargetMode="External"/><Relationship Id="rId9" Type="http://schemas.openxmlformats.org/officeDocument/2006/relationships/hyperlink" Target="https://android-developers.googleblog.com/" TargetMode="External"/><Relationship Id="rId5" Type="http://schemas.openxmlformats.org/officeDocument/2006/relationships/hyperlink" Target="https://developer.android.com/courses/android-basics-kotlin/course" TargetMode="External"/><Relationship Id="rId6" Type="http://schemas.openxmlformats.org/officeDocument/2006/relationships/hyperlink" Target="https://developer.android.com/courses/android-basics-kotlin/course" TargetMode="External"/><Relationship Id="rId7" Type="http://schemas.openxmlformats.org/officeDocument/2006/relationships/hyperlink" Target="https://developer.android.com/" TargetMode="External"/><Relationship Id="rId8" Type="http://schemas.openxmlformats.org/officeDocument/2006/relationships/hyperlink" Target="https://play.kotlinlang.org/byExample/overview"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2" name="Google Shape;142;p21"/>
          <p:cNvSpPr txBox="1"/>
          <p:nvPr>
            <p:ph idx="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21"/>
          <p:cNvSpPr txBox="1"/>
          <p:nvPr>
            <p:ph idx="4294967295" type="title"/>
          </p:nvPr>
        </p:nvSpPr>
        <p:spPr>
          <a:xfrm>
            <a:off x="811175" y="2182900"/>
            <a:ext cx="3332100" cy="194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0" lang="en" sz="3600">
                <a:latin typeface="Google Sans"/>
                <a:ea typeface="Google Sans"/>
                <a:cs typeface="Google Sans"/>
                <a:sym typeface="Google Sans"/>
              </a:rPr>
              <a:t>Android Development with Kotlin</a:t>
            </a:r>
            <a:endParaRPr b="0" sz="3600">
              <a:latin typeface="Google Sans"/>
              <a:ea typeface="Google Sans"/>
              <a:cs typeface="Google Sans"/>
              <a:sym typeface="Google Sans"/>
            </a:endParaRPr>
          </a:p>
        </p:txBody>
      </p:sp>
      <p:sp>
        <p:nvSpPr>
          <p:cNvPr id="144" name="Google Shape;144;p21"/>
          <p:cNvSpPr txBox="1"/>
          <p:nvPr/>
        </p:nvSpPr>
        <p:spPr>
          <a:xfrm>
            <a:off x="265500" y="3497901"/>
            <a:ext cx="4045200" cy="10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rgbClr val="FAFAFA"/>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Idiomatic Kotlin</a:t>
            </a:r>
            <a:endParaRPr/>
          </a:p>
        </p:txBody>
      </p:sp>
      <p:sp>
        <p:nvSpPr>
          <p:cNvPr id="206" name="Google Shape;206;p30"/>
          <p:cNvSpPr txBox="1"/>
          <p:nvPr>
            <p:ph idx="1" type="body"/>
          </p:nvPr>
        </p:nvSpPr>
        <p:spPr>
          <a:xfrm>
            <a:off x="311700" y="1176650"/>
            <a:ext cx="8520600" cy="30897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1000"/>
              </a:spcBef>
              <a:spcAft>
                <a:spcPts val="0"/>
              </a:spcAft>
              <a:buSzPts val="2200"/>
              <a:buChar char="●"/>
            </a:pPr>
            <a:r>
              <a:rPr lang="en" sz="2200"/>
              <a:t>Kotlin is at its best when used idiomatically</a:t>
            </a:r>
            <a:endParaRPr sz="2200"/>
          </a:p>
          <a:p>
            <a:pPr indent="-368300" lvl="0" marL="457200" rtl="0" algn="l">
              <a:lnSpc>
                <a:spcPct val="115000"/>
              </a:lnSpc>
              <a:spcBef>
                <a:spcPts val="1000"/>
              </a:spcBef>
              <a:spcAft>
                <a:spcPts val="0"/>
              </a:spcAft>
              <a:buSzPts val="2200"/>
              <a:buChar char="●"/>
            </a:pPr>
            <a:r>
              <a:rPr lang="en" sz="2200">
                <a:solidFill>
                  <a:schemeClr val="dk1"/>
                </a:solidFill>
              </a:rPr>
              <a:t>Avoid just translating Java into Kotlin</a:t>
            </a:r>
            <a:endParaRPr sz="2200">
              <a:solidFill>
                <a:schemeClr val="dk1"/>
              </a:solidFill>
            </a:endParaRPr>
          </a:p>
          <a:p>
            <a:pPr indent="-368300" lvl="0" marL="457200" rtl="0" algn="l">
              <a:lnSpc>
                <a:spcPct val="115000"/>
              </a:lnSpc>
              <a:spcBef>
                <a:spcPts val="1000"/>
              </a:spcBef>
              <a:spcAft>
                <a:spcPts val="0"/>
              </a:spcAft>
              <a:buClr>
                <a:schemeClr val="dk1"/>
              </a:buClr>
              <a:buSzPts val="2200"/>
              <a:buChar char="●"/>
            </a:pPr>
            <a:r>
              <a:rPr lang="en" sz="2200">
                <a:solidFill>
                  <a:schemeClr val="dk1"/>
                </a:solidFill>
              </a:rPr>
              <a:t>As you learn more Kotlin, you'll find easier, more concise ways to do things</a:t>
            </a:r>
            <a:endParaRPr sz="2200">
              <a:solidFill>
                <a:schemeClr val="dk1"/>
              </a:solidFill>
            </a:endParaRPr>
          </a:p>
          <a:p>
            <a:pPr indent="-368300" lvl="0" marL="457200" rtl="0" algn="l">
              <a:lnSpc>
                <a:spcPct val="115000"/>
              </a:lnSpc>
              <a:spcBef>
                <a:spcPts val="1000"/>
              </a:spcBef>
              <a:spcAft>
                <a:spcPts val="1000"/>
              </a:spcAft>
              <a:buClr>
                <a:schemeClr val="dk1"/>
              </a:buClr>
              <a:buSzPts val="2200"/>
              <a:buChar char="●"/>
            </a:pPr>
            <a:r>
              <a:rPr lang="en" sz="2200">
                <a:solidFill>
                  <a:schemeClr val="dk1"/>
                </a:solidFill>
              </a:rPr>
              <a:t>For a list of common Kotlin idioms, refer to the Kotlin Language Guide on </a:t>
            </a:r>
            <a:r>
              <a:rPr lang="en" sz="2200" u="sng">
                <a:solidFill>
                  <a:schemeClr val="accent5"/>
                </a:solidFill>
                <a:hlinkClick r:id="rId3">
                  <a:extLst>
                    <a:ext uri="{A12FA001-AC4F-418D-AE19-62706E023703}">
                      <ahyp:hlinkClr val="tx"/>
                    </a:ext>
                  </a:extLst>
                </a:hlinkClick>
              </a:rPr>
              <a:t>Idioms</a:t>
            </a:r>
            <a:endParaRPr sz="2200">
              <a:solidFill>
                <a:schemeClr val="dk1"/>
              </a:solidFill>
            </a:endParaRPr>
          </a:p>
        </p:txBody>
      </p:sp>
      <p:sp>
        <p:nvSpPr>
          <p:cNvPr id="207" name="Google Shape;207;p3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042"/>
        </a:solidFill>
      </p:bgPr>
    </p:bg>
    <p:spTree>
      <p:nvGrpSpPr>
        <p:cNvPr id="211" name="Shape 211"/>
        <p:cNvGrpSpPr/>
        <p:nvPr/>
      </p:nvGrpSpPr>
      <p:grpSpPr>
        <a:xfrm>
          <a:off x="0" y="0"/>
          <a:ext cx="0" cy="0"/>
          <a:chOff x="0" y="0"/>
          <a:chExt cx="0" cy="0"/>
        </a:xfrm>
      </p:grpSpPr>
      <p:sp>
        <p:nvSpPr>
          <p:cNvPr id="212" name="Google Shape;212;p3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3" name="Google Shape;213;p31"/>
          <p:cNvSpPr txBox="1"/>
          <p:nvPr/>
        </p:nvSpPr>
        <p:spPr>
          <a:xfrm>
            <a:off x="311700" y="1427100"/>
            <a:ext cx="8520600" cy="183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solidFill>
                  <a:srgbClr val="FAFAFA"/>
                </a:solidFill>
                <a:latin typeface="Roboto"/>
                <a:ea typeface="Roboto"/>
                <a:cs typeface="Roboto"/>
                <a:sym typeface="Roboto"/>
              </a:rPr>
              <a:t>About this course</a:t>
            </a:r>
            <a:endParaRPr b="1" sz="5200">
              <a:solidFill>
                <a:srgbClr val="FAFAFA"/>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ph idx="2" type="title"/>
          </p:nvPr>
        </p:nvSpPr>
        <p:spPr>
          <a:xfrm>
            <a:off x="300500" y="257525"/>
            <a:ext cx="50418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Objectives</a:t>
            </a:r>
            <a:endParaRPr/>
          </a:p>
        </p:txBody>
      </p:sp>
      <p:sp>
        <p:nvSpPr>
          <p:cNvPr id="219" name="Google Shape;219;p32"/>
          <p:cNvSpPr txBox="1"/>
          <p:nvPr>
            <p:ph type="title"/>
          </p:nvPr>
        </p:nvSpPr>
        <p:spPr>
          <a:xfrm>
            <a:off x="300500" y="990000"/>
            <a:ext cx="6751800" cy="8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०"/>
            </a:pPr>
            <a:r>
              <a:rPr lang="en" sz="1800"/>
              <a:t>Build your first Android apps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Clr>
                <a:srgbClr val="000000"/>
              </a:buClr>
              <a:buSzPts val="1800"/>
              <a:buChar char="०"/>
            </a:pPr>
            <a:r>
              <a:rPr lang="en" sz="1800"/>
              <a:t>Set up Android Studio on your computer</a:t>
            </a:r>
            <a:endParaRPr sz="1800"/>
          </a:p>
          <a:p>
            <a:pPr indent="0" lvl="0" marL="0" rtl="0" algn="l">
              <a:spcBef>
                <a:spcPts val="0"/>
              </a:spcBef>
              <a:spcAft>
                <a:spcPts val="0"/>
              </a:spcAft>
              <a:buNone/>
            </a:pPr>
            <a:r>
              <a:t/>
            </a:r>
            <a:endParaRPr sz="1800"/>
          </a:p>
          <a:p>
            <a:pPr indent="-342900" lvl="0" marL="457200" rtl="0" algn="l">
              <a:spcBef>
                <a:spcPts val="0"/>
              </a:spcBef>
              <a:spcAft>
                <a:spcPts val="0"/>
              </a:spcAft>
              <a:buClr>
                <a:srgbClr val="000000"/>
              </a:buClr>
              <a:buSzPts val="1800"/>
              <a:buChar char="०"/>
            </a:pPr>
            <a:r>
              <a:rPr lang="en" sz="1800"/>
              <a:t>Learn the basics of the Kotlin programming language</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Clr>
                <a:srgbClr val="000000"/>
              </a:buClr>
              <a:buSzPts val="1800"/>
              <a:buChar char="०"/>
            </a:pPr>
            <a:r>
              <a:rPr lang="en" sz="1800"/>
              <a:t>Discover resources to continue learning</a:t>
            </a:r>
            <a:endParaRPr sz="1800"/>
          </a:p>
          <a:p>
            <a:pPr indent="-228600" lvl="0" marL="457200" rtl="0" algn="l">
              <a:spcBef>
                <a:spcPts val="0"/>
              </a:spcBef>
              <a:spcAft>
                <a:spcPts val="0"/>
              </a:spcAft>
              <a:buNone/>
            </a:pPr>
            <a:r>
              <a:t/>
            </a:r>
            <a:endParaRPr sz="1800"/>
          </a:p>
        </p:txBody>
      </p:sp>
      <p:pic>
        <p:nvPicPr>
          <p:cNvPr id="220" name="Google Shape;220;p32"/>
          <p:cNvPicPr preferRelativeResize="0"/>
          <p:nvPr/>
        </p:nvPicPr>
        <p:blipFill>
          <a:blip r:embed="rId3">
            <a:alphaModFix/>
          </a:blip>
          <a:stretch>
            <a:fillRect/>
          </a:stretch>
        </p:blipFill>
        <p:spPr>
          <a:xfrm>
            <a:off x="4321474" y="2706125"/>
            <a:ext cx="4553500" cy="24373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idx="3" type="title"/>
          </p:nvPr>
        </p:nvSpPr>
        <p:spPr>
          <a:xfrm>
            <a:off x="4768900" y="2044700"/>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Start here:</a:t>
            </a:r>
            <a:endParaRPr>
              <a:solidFill>
                <a:schemeClr val="dk1"/>
              </a:solidFill>
            </a:endParaRPr>
          </a:p>
          <a:p>
            <a:pPr indent="0" lvl="0" marL="0" rtl="0" algn="l">
              <a:spcBef>
                <a:spcPts val="0"/>
              </a:spcBef>
              <a:spcAft>
                <a:spcPts val="0"/>
              </a:spcAft>
              <a:buNone/>
            </a:pPr>
            <a:r>
              <a:rPr lang="en">
                <a:solidFill>
                  <a:schemeClr val="dk1"/>
                </a:solidFill>
              </a:rPr>
              <a:t>g.co/android/</a:t>
            </a:r>
            <a:r>
              <a:rPr lang="en"/>
              <a:t>basics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226" name="Google Shape;226;p33"/>
          <p:cNvPicPr preferRelativeResize="0"/>
          <p:nvPr/>
        </p:nvPicPr>
        <p:blipFill>
          <a:blip r:embed="rId3">
            <a:alphaModFix/>
          </a:blip>
          <a:stretch>
            <a:fillRect/>
          </a:stretch>
        </p:blipFill>
        <p:spPr>
          <a:xfrm rot="10800000">
            <a:off x="-1" y="0"/>
            <a:ext cx="4553500" cy="24373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4"/>
          <p:cNvPicPr preferRelativeResize="0"/>
          <p:nvPr/>
        </p:nvPicPr>
        <p:blipFill rotWithShape="1">
          <a:blip r:embed="rId3">
            <a:alphaModFix/>
          </a:blip>
          <a:srcRect b="39176" l="0" r="0" t="0"/>
          <a:stretch/>
        </p:blipFill>
        <p:spPr>
          <a:xfrm>
            <a:off x="4092275" y="644075"/>
            <a:ext cx="5693846" cy="3713297"/>
          </a:xfrm>
          <a:prstGeom prst="rect">
            <a:avLst/>
          </a:prstGeom>
          <a:noFill/>
          <a:ln>
            <a:noFill/>
          </a:ln>
        </p:spPr>
      </p:pic>
      <p:pic>
        <p:nvPicPr>
          <p:cNvPr id="232" name="Google Shape;232;p34"/>
          <p:cNvPicPr preferRelativeResize="0"/>
          <p:nvPr/>
        </p:nvPicPr>
        <p:blipFill>
          <a:blip r:embed="rId4">
            <a:alphaModFix/>
          </a:blip>
          <a:stretch>
            <a:fillRect/>
          </a:stretch>
        </p:blipFill>
        <p:spPr>
          <a:xfrm>
            <a:off x="2725266" y="111"/>
            <a:ext cx="8510540" cy="5143334"/>
          </a:xfrm>
          <a:prstGeom prst="rect">
            <a:avLst/>
          </a:prstGeom>
          <a:noFill/>
          <a:ln>
            <a:noFill/>
          </a:ln>
        </p:spPr>
      </p:pic>
      <p:sp>
        <p:nvSpPr>
          <p:cNvPr id="233" name="Google Shape;233;p34"/>
          <p:cNvSpPr txBox="1"/>
          <p:nvPr>
            <p:ph idx="3" type="title"/>
          </p:nvPr>
        </p:nvSpPr>
        <p:spPr>
          <a:xfrm>
            <a:off x="298800" y="2205450"/>
            <a:ext cx="31284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Android Basics</a:t>
            </a:r>
            <a:endParaRPr>
              <a:solidFill>
                <a:schemeClr val="dk1"/>
              </a:solidFill>
            </a:endParaRPr>
          </a:p>
          <a:p>
            <a:pPr indent="0" lvl="0" marL="0" rtl="0" algn="l">
              <a:spcBef>
                <a:spcPts val="0"/>
              </a:spcBef>
              <a:spcAft>
                <a:spcPts val="0"/>
              </a:spcAft>
              <a:buNone/>
            </a:pPr>
            <a:r>
              <a:rPr lang="en">
                <a:solidFill>
                  <a:schemeClr val="dk1"/>
                </a:solidFill>
              </a:rPr>
              <a:t>in Kotlin Course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idx="3" type="title"/>
          </p:nvPr>
        </p:nvSpPr>
        <p:spPr>
          <a:xfrm>
            <a:off x="298800" y="2205450"/>
            <a:ext cx="31284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Unit 1: Kotlin Basics</a:t>
            </a:r>
            <a:endParaRPr>
              <a:solidFill>
                <a:schemeClr val="dk1"/>
              </a:solidFill>
            </a:endParaRPr>
          </a:p>
          <a:p>
            <a:pPr indent="0" lvl="0" marL="0" rtl="0" algn="l">
              <a:spcBef>
                <a:spcPts val="0"/>
              </a:spcBef>
              <a:spcAft>
                <a:spcPts val="0"/>
              </a:spcAft>
              <a:buNone/>
            </a:pPr>
            <a:r>
              <a:rPr lang="en">
                <a:solidFill>
                  <a:schemeClr val="dk1"/>
                </a:solidFill>
              </a:rPr>
              <a:t>For Android</a:t>
            </a:r>
            <a:endParaRPr>
              <a:solidFill>
                <a:schemeClr val="dk1"/>
              </a:solidFill>
            </a:endParaRPr>
          </a:p>
        </p:txBody>
      </p:sp>
      <p:pic>
        <p:nvPicPr>
          <p:cNvPr id="239" name="Google Shape;239;p35"/>
          <p:cNvPicPr preferRelativeResize="0"/>
          <p:nvPr/>
        </p:nvPicPr>
        <p:blipFill rotWithShape="1">
          <a:blip r:embed="rId3">
            <a:alphaModFix/>
          </a:blip>
          <a:srcRect b="50905" l="0" r="0" t="0"/>
          <a:stretch/>
        </p:blipFill>
        <p:spPr>
          <a:xfrm>
            <a:off x="4092275" y="644075"/>
            <a:ext cx="5693854" cy="3583446"/>
          </a:xfrm>
          <a:prstGeom prst="rect">
            <a:avLst/>
          </a:prstGeom>
          <a:noFill/>
          <a:ln>
            <a:noFill/>
          </a:ln>
        </p:spPr>
      </p:pic>
      <p:pic>
        <p:nvPicPr>
          <p:cNvPr id="240" name="Google Shape;240;p35"/>
          <p:cNvPicPr preferRelativeResize="0"/>
          <p:nvPr/>
        </p:nvPicPr>
        <p:blipFill>
          <a:blip r:embed="rId4">
            <a:alphaModFix/>
          </a:blip>
          <a:stretch>
            <a:fillRect/>
          </a:stretch>
        </p:blipFill>
        <p:spPr>
          <a:xfrm>
            <a:off x="2725266" y="111"/>
            <a:ext cx="8510540" cy="514333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txBox="1"/>
          <p:nvPr>
            <p:ph idx="3" type="title"/>
          </p:nvPr>
        </p:nvSpPr>
        <p:spPr>
          <a:xfrm>
            <a:off x="298800" y="2205450"/>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Pathway</a:t>
            </a:r>
            <a:endParaRPr/>
          </a:p>
        </p:txBody>
      </p:sp>
      <p:pic>
        <p:nvPicPr>
          <p:cNvPr id="246" name="Google Shape;246;p36"/>
          <p:cNvPicPr preferRelativeResize="0"/>
          <p:nvPr/>
        </p:nvPicPr>
        <p:blipFill rotWithShape="1">
          <a:blip r:embed="rId3">
            <a:alphaModFix/>
          </a:blip>
          <a:srcRect b="47837" l="0" r="0" t="0"/>
          <a:stretch/>
        </p:blipFill>
        <p:spPr>
          <a:xfrm>
            <a:off x="4104250" y="644050"/>
            <a:ext cx="5681873" cy="3558654"/>
          </a:xfrm>
          <a:prstGeom prst="rect">
            <a:avLst/>
          </a:prstGeom>
          <a:noFill/>
          <a:ln>
            <a:noFill/>
          </a:ln>
        </p:spPr>
      </p:pic>
      <p:pic>
        <p:nvPicPr>
          <p:cNvPr id="247" name="Google Shape;247;p36"/>
          <p:cNvPicPr preferRelativeResize="0"/>
          <p:nvPr/>
        </p:nvPicPr>
        <p:blipFill>
          <a:blip r:embed="rId4">
            <a:alphaModFix/>
          </a:blip>
          <a:stretch>
            <a:fillRect/>
          </a:stretch>
        </p:blipFill>
        <p:spPr>
          <a:xfrm>
            <a:off x="2725266" y="111"/>
            <a:ext cx="8510540" cy="514333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37"/>
          <p:cNvPicPr preferRelativeResize="0"/>
          <p:nvPr/>
        </p:nvPicPr>
        <p:blipFill rotWithShape="1">
          <a:blip r:embed="rId3">
            <a:alphaModFix/>
          </a:blip>
          <a:srcRect b="1370" l="0" r="0" t="0"/>
          <a:stretch/>
        </p:blipFill>
        <p:spPr>
          <a:xfrm>
            <a:off x="4102950" y="651525"/>
            <a:ext cx="5670848" cy="3694725"/>
          </a:xfrm>
          <a:prstGeom prst="rect">
            <a:avLst/>
          </a:prstGeom>
          <a:noFill/>
          <a:ln>
            <a:noFill/>
          </a:ln>
        </p:spPr>
      </p:pic>
      <p:pic>
        <p:nvPicPr>
          <p:cNvPr id="253" name="Google Shape;253;p37"/>
          <p:cNvPicPr preferRelativeResize="0"/>
          <p:nvPr/>
        </p:nvPicPr>
        <p:blipFill>
          <a:blip r:embed="rId4">
            <a:alphaModFix/>
          </a:blip>
          <a:stretch>
            <a:fillRect/>
          </a:stretch>
        </p:blipFill>
        <p:spPr>
          <a:xfrm>
            <a:off x="2725266" y="29324"/>
            <a:ext cx="8510540" cy="5143334"/>
          </a:xfrm>
          <a:prstGeom prst="rect">
            <a:avLst/>
          </a:prstGeom>
          <a:noFill/>
          <a:ln>
            <a:noFill/>
          </a:ln>
        </p:spPr>
      </p:pic>
      <p:sp>
        <p:nvSpPr>
          <p:cNvPr id="254" name="Google Shape;254;p37"/>
          <p:cNvSpPr txBox="1"/>
          <p:nvPr>
            <p:ph idx="3" type="title"/>
          </p:nvPr>
        </p:nvSpPr>
        <p:spPr>
          <a:xfrm>
            <a:off x="298800" y="2205450"/>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Take a Quiz</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8"/>
          <p:cNvSpPr txBox="1"/>
          <p:nvPr>
            <p:ph idx="3" type="title"/>
          </p:nvPr>
        </p:nvSpPr>
        <p:spPr>
          <a:xfrm>
            <a:off x="298800" y="2205450"/>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Earn badges!</a:t>
            </a:r>
            <a:endParaRPr/>
          </a:p>
        </p:txBody>
      </p:sp>
      <p:pic>
        <p:nvPicPr>
          <p:cNvPr id="260" name="Google Shape;260;p38"/>
          <p:cNvPicPr preferRelativeResize="0"/>
          <p:nvPr/>
        </p:nvPicPr>
        <p:blipFill>
          <a:blip r:embed="rId3">
            <a:alphaModFix/>
          </a:blip>
          <a:stretch>
            <a:fillRect/>
          </a:stretch>
        </p:blipFill>
        <p:spPr>
          <a:xfrm>
            <a:off x="5259600" y="1084500"/>
            <a:ext cx="3045600" cy="3045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9"/>
          <p:cNvSpPr/>
          <p:nvPr/>
        </p:nvSpPr>
        <p:spPr>
          <a:xfrm>
            <a:off x="5342400" y="883343"/>
            <a:ext cx="3156900" cy="2924100"/>
          </a:xfrm>
          <a:prstGeom prst="rect">
            <a:avLst/>
          </a:prstGeom>
          <a:solidFill>
            <a:srgbClr val="FFFFFF"/>
          </a:solidFill>
          <a:ln>
            <a:noFill/>
          </a:ln>
          <a:effectLst>
            <a:outerShdw blurRad="57150" rotWithShape="0" algn="bl" dir="5400000" dist="190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9"/>
          <p:cNvSpPr txBox="1"/>
          <p:nvPr>
            <p:ph type="title"/>
          </p:nvPr>
        </p:nvSpPr>
        <p:spPr>
          <a:xfrm>
            <a:off x="319425" y="589500"/>
            <a:ext cx="3884100" cy="380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Developer profile</a:t>
            </a:r>
            <a:endParaRPr/>
          </a:p>
        </p:txBody>
      </p:sp>
      <p:pic>
        <p:nvPicPr>
          <p:cNvPr id="267" name="Google Shape;267;p39"/>
          <p:cNvPicPr preferRelativeResize="0"/>
          <p:nvPr/>
        </p:nvPicPr>
        <p:blipFill rotWithShape="1">
          <a:blip r:embed="rId3">
            <a:alphaModFix/>
          </a:blip>
          <a:srcRect b="0" l="4924" r="0" t="4370"/>
          <a:stretch/>
        </p:blipFill>
        <p:spPr>
          <a:xfrm>
            <a:off x="5442638" y="990000"/>
            <a:ext cx="2895724" cy="2717674"/>
          </a:xfrm>
          <a:prstGeom prst="rect">
            <a:avLst/>
          </a:prstGeom>
          <a:noFill/>
          <a:ln>
            <a:noFill/>
          </a:ln>
        </p:spPr>
      </p:pic>
      <p:pic>
        <p:nvPicPr>
          <p:cNvPr id="268" name="Google Shape;268;p39"/>
          <p:cNvPicPr preferRelativeResize="0"/>
          <p:nvPr/>
        </p:nvPicPr>
        <p:blipFill rotWithShape="1">
          <a:blip r:embed="rId4">
            <a:alphaModFix/>
          </a:blip>
          <a:srcRect b="12663" l="20714" r="20720" t="0"/>
          <a:stretch/>
        </p:blipFill>
        <p:spPr>
          <a:xfrm>
            <a:off x="5541913" y="1109350"/>
            <a:ext cx="705600" cy="701700"/>
          </a:xfrm>
          <a:prstGeom prst="ellipse">
            <a:avLst/>
          </a:prstGeom>
          <a:noFill/>
          <a:ln>
            <a:noFill/>
          </a:ln>
        </p:spPr>
      </p:pic>
      <p:sp>
        <p:nvSpPr>
          <p:cNvPr id="269" name="Google Shape;269;p39"/>
          <p:cNvSpPr/>
          <p:nvPr/>
        </p:nvSpPr>
        <p:spPr>
          <a:xfrm>
            <a:off x="6454950" y="1760325"/>
            <a:ext cx="1063500" cy="19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9"/>
          <p:cNvSpPr/>
          <p:nvPr/>
        </p:nvSpPr>
        <p:spPr>
          <a:xfrm>
            <a:off x="6341125" y="1369675"/>
            <a:ext cx="1177200" cy="19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39"/>
          <p:cNvPicPr preferRelativeResize="0"/>
          <p:nvPr/>
        </p:nvPicPr>
        <p:blipFill rotWithShape="1">
          <a:blip r:embed="rId5">
            <a:alphaModFix/>
          </a:blip>
          <a:srcRect b="2808" l="0" r="1623" t="0"/>
          <a:stretch/>
        </p:blipFill>
        <p:spPr>
          <a:xfrm>
            <a:off x="5471263" y="2254025"/>
            <a:ext cx="2867101" cy="1453650"/>
          </a:xfrm>
          <a:prstGeom prst="rect">
            <a:avLst/>
          </a:prstGeom>
          <a:noFill/>
          <a:ln>
            <a:noFill/>
          </a:ln>
        </p:spPr>
      </p:pic>
      <p:sp>
        <p:nvSpPr>
          <p:cNvPr id="272" name="Google Shape;272;p39"/>
          <p:cNvSpPr txBox="1"/>
          <p:nvPr/>
        </p:nvSpPr>
        <p:spPr>
          <a:xfrm>
            <a:off x="6247513" y="1387900"/>
            <a:ext cx="1309500" cy="14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C4043"/>
                </a:solidFill>
                <a:latin typeface="Google Sans"/>
                <a:ea typeface="Google Sans"/>
                <a:cs typeface="Google Sans"/>
                <a:sym typeface="Google Sans"/>
              </a:rPr>
              <a:t>Carrie Sawyer</a:t>
            </a:r>
            <a:endParaRPr sz="1200">
              <a:latin typeface="Comfortaa Medium"/>
              <a:ea typeface="Comfortaa Medium"/>
              <a:cs typeface="Comfortaa Medium"/>
              <a:sym typeface="Comfortaa Medium"/>
            </a:endParaRPr>
          </a:p>
        </p:txBody>
      </p:sp>
      <p:sp>
        <p:nvSpPr>
          <p:cNvPr id="273" name="Google Shape;273;p39"/>
          <p:cNvSpPr txBox="1"/>
          <p:nvPr/>
        </p:nvSpPr>
        <p:spPr>
          <a:xfrm>
            <a:off x="347825" y="4679300"/>
            <a:ext cx="25014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600">
                <a:latin typeface="Roboto"/>
                <a:ea typeface="Roboto"/>
                <a:cs typeface="Roboto"/>
                <a:sym typeface="Roboto"/>
              </a:rPr>
              <a:t>Photo by</a:t>
            </a:r>
            <a:r>
              <a:rPr lang="en" sz="600">
                <a:uFill>
                  <a:noFill/>
                </a:uFill>
                <a:latin typeface="Roboto"/>
                <a:ea typeface="Roboto"/>
                <a:cs typeface="Roboto"/>
                <a:sym typeface="Roboto"/>
                <a:hlinkClick r:id="rId6"/>
              </a:rPr>
              <a:t> </a:t>
            </a:r>
            <a:r>
              <a:rPr lang="en" sz="600" u="sng">
                <a:latin typeface="Roboto"/>
                <a:ea typeface="Roboto"/>
                <a:cs typeface="Roboto"/>
                <a:sym typeface="Roboto"/>
                <a:hlinkClick r:id="rId7"/>
              </a:rPr>
              <a:t>Christopher Campbell</a:t>
            </a:r>
            <a:r>
              <a:rPr lang="en" sz="600">
                <a:latin typeface="Roboto"/>
                <a:ea typeface="Roboto"/>
                <a:cs typeface="Roboto"/>
                <a:sym typeface="Roboto"/>
              </a:rPr>
              <a:t> on</a:t>
            </a:r>
            <a:r>
              <a:rPr lang="en" sz="600">
                <a:uFill>
                  <a:noFill/>
                </a:uFill>
                <a:latin typeface="Roboto"/>
                <a:ea typeface="Roboto"/>
                <a:cs typeface="Roboto"/>
                <a:sym typeface="Roboto"/>
                <a:hlinkClick r:id="rId8"/>
              </a:rPr>
              <a:t> </a:t>
            </a:r>
            <a:r>
              <a:rPr lang="en" sz="600" u="sng">
                <a:latin typeface="Roboto"/>
                <a:ea typeface="Roboto"/>
                <a:cs typeface="Roboto"/>
                <a:sym typeface="Roboto"/>
                <a:hlinkClick r:id="rId9"/>
              </a:rPr>
              <a:t>Unsplash</a:t>
            </a:r>
            <a:endParaRPr i="1" sz="6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880200" y="1591125"/>
            <a:ext cx="7383600" cy="115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100"/>
              <a:t>Android Study Jams</a:t>
            </a:r>
            <a:endParaRPr sz="4100"/>
          </a:p>
        </p:txBody>
      </p:sp>
      <p:sp>
        <p:nvSpPr>
          <p:cNvPr id="150" name="Google Shape;150;p22"/>
          <p:cNvSpPr txBox="1"/>
          <p:nvPr>
            <p:ph idx="4294967295" type="subTitle"/>
          </p:nvPr>
        </p:nvSpPr>
        <p:spPr>
          <a:xfrm>
            <a:off x="0" y="2571750"/>
            <a:ext cx="9144000" cy="1043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solidFill>
                  <a:schemeClr val="lt1"/>
                </a:solidFill>
                <a:latin typeface="Roboto"/>
                <a:ea typeface="Roboto"/>
                <a:cs typeface="Roboto"/>
                <a:sym typeface="Roboto"/>
              </a:rPr>
              <a:t>Android Basics</a:t>
            </a:r>
            <a:r>
              <a:rPr lang="en" sz="2400">
                <a:solidFill>
                  <a:srgbClr val="FFFFFF"/>
                </a:solidFill>
                <a:latin typeface="Roboto"/>
                <a:ea typeface="Roboto"/>
                <a:cs typeface="Roboto"/>
                <a:sym typeface="Roboto"/>
              </a:rPr>
              <a:t>: Session 1</a:t>
            </a:r>
            <a:endParaRPr sz="2400">
              <a:solidFill>
                <a:srgbClr val="FFFFFF"/>
              </a:solidFill>
              <a:latin typeface="Roboto"/>
              <a:ea typeface="Roboto"/>
              <a:cs typeface="Roboto"/>
              <a:sym typeface="Roboto"/>
            </a:endParaRPr>
          </a:p>
        </p:txBody>
      </p:sp>
      <p:pic>
        <p:nvPicPr>
          <p:cNvPr id="151" name="Google Shape;151;p22"/>
          <p:cNvPicPr preferRelativeResize="0"/>
          <p:nvPr/>
        </p:nvPicPr>
        <p:blipFill>
          <a:blip r:embed="rId3">
            <a:alphaModFix/>
          </a:blip>
          <a:stretch>
            <a:fillRect/>
          </a:stretch>
        </p:blipFill>
        <p:spPr>
          <a:xfrm>
            <a:off x="3766853" y="3093500"/>
            <a:ext cx="1610300" cy="160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0"/>
          <p:cNvSpPr txBox="1"/>
          <p:nvPr>
            <p:ph type="title"/>
          </p:nvPr>
        </p:nvSpPr>
        <p:spPr>
          <a:xfrm>
            <a:off x="286950" y="2178300"/>
            <a:ext cx="4635300" cy="7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Overview</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cxnSp>
        <p:nvCxnSpPr>
          <p:cNvPr id="283" name="Google Shape;283;p41"/>
          <p:cNvCxnSpPr>
            <a:stCxn id="284" idx="3"/>
            <a:endCxn id="285" idx="1"/>
          </p:cNvCxnSpPr>
          <p:nvPr/>
        </p:nvCxnSpPr>
        <p:spPr>
          <a:xfrm>
            <a:off x="2341600" y="4353100"/>
            <a:ext cx="4461000" cy="0"/>
          </a:xfrm>
          <a:prstGeom prst="straightConnector1">
            <a:avLst/>
          </a:prstGeom>
          <a:noFill/>
          <a:ln cap="flat" cmpd="sng" w="28575">
            <a:solidFill>
              <a:srgbClr val="3DDC84"/>
            </a:solidFill>
            <a:prstDash val="solid"/>
            <a:round/>
            <a:headEnd len="med" w="med" type="none"/>
            <a:tailEnd len="med" w="med" type="none"/>
          </a:ln>
        </p:spPr>
      </p:cxnSp>
      <p:sp>
        <p:nvSpPr>
          <p:cNvPr id="286" name="Google Shape;286;p41"/>
          <p:cNvSpPr/>
          <p:nvPr/>
        </p:nvSpPr>
        <p:spPr>
          <a:xfrm>
            <a:off x="949600" y="4066800"/>
            <a:ext cx="1514700" cy="572700"/>
          </a:xfrm>
          <a:prstGeom prst="roundRect">
            <a:avLst>
              <a:gd fmla="val 50000" name="adj"/>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1"/>
          <p:cNvSpPr/>
          <p:nvPr/>
        </p:nvSpPr>
        <p:spPr>
          <a:xfrm>
            <a:off x="3814725" y="4066750"/>
            <a:ext cx="1514700" cy="5727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1"/>
          <p:cNvSpPr/>
          <p:nvPr/>
        </p:nvSpPr>
        <p:spPr>
          <a:xfrm>
            <a:off x="6679700" y="4066800"/>
            <a:ext cx="1514700" cy="5727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1"/>
          <p:cNvSpPr txBox="1"/>
          <p:nvPr/>
        </p:nvSpPr>
        <p:spPr>
          <a:xfrm>
            <a:off x="1072600"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Pathway 1</a:t>
            </a:r>
            <a:endParaRPr sz="1800">
              <a:solidFill>
                <a:schemeClr val="dk1"/>
              </a:solidFill>
              <a:latin typeface="Roboto"/>
              <a:ea typeface="Roboto"/>
              <a:cs typeface="Roboto"/>
              <a:sym typeface="Roboto"/>
            </a:endParaRPr>
          </a:p>
        </p:txBody>
      </p:sp>
      <p:sp>
        <p:nvSpPr>
          <p:cNvPr id="289" name="Google Shape;289;p41"/>
          <p:cNvSpPr txBox="1"/>
          <p:nvPr/>
        </p:nvSpPr>
        <p:spPr>
          <a:xfrm>
            <a:off x="3937385"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Pathway 2</a:t>
            </a:r>
            <a:endParaRPr sz="1800">
              <a:solidFill>
                <a:srgbClr val="666666"/>
              </a:solidFill>
              <a:latin typeface="Roboto"/>
              <a:ea typeface="Roboto"/>
              <a:cs typeface="Roboto"/>
              <a:sym typeface="Roboto"/>
            </a:endParaRPr>
          </a:p>
        </p:txBody>
      </p:sp>
      <p:sp>
        <p:nvSpPr>
          <p:cNvPr id="285" name="Google Shape;285;p41"/>
          <p:cNvSpPr txBox="1"/>
          <p:nvPr/>
        </p:nvSpPr>
        <p:spPr>
          <a:xfrm>
            <a:off x="6802545"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Pathway 3</a:t>
            </a:r>
            <a:endParaRPr sz="1800">
              <a:solidFill>
                <a:srgbClr val="666666"/>
              </a:solidFill>
              <a:latin typeface="Roboto"/>
              <a:ea typeface="Roboto"/>
              <a:cs typeface="Roboto"/>
              <a:sym typeface="Roboto"/>
            </a:endParaRPr>
          </a:p>
        </p:txBody>
      </p:sp>
      <p:sp>
        <p:nvSpPr>
          <p:cNvPr id="290" name="Google Shape;290;p41"/>
          <p:cNvSpPr txBox="1"/>
          <p:nvPr>
            <p:ph idx="4294967295" type="title"/>
          </p:nvPr>
        </p:nvSpPr>
        <p:spPr>
          <a:xfrm>
            <a:off x="300500" y="1752000"/>
            <a:ext cx="5238600" cy="24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Use Kotlin to start writing Android apps</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Kotlin helps developers be more productive</a:t>
            </a:r>
            <a:endParaRPr sz="1800">
              <a:solidFill>
                <a:schemeClr val="dk1"/>
              </a:solidFill>
              <a:latin typeface="Roboto"/>
              <a:ea typeface="Roboto"/>
              <a:cs typeface="Roboto"/>
              <a:sym typeface="Roboto"/>
            </a:endParaRPr>
          </a:p>
        </p:txBody>
      </p:sp>
      <p:sp>
        <p:nvSpPr>
          <p:cNvPr id="291" name="Google Shape;291;p41"/>
          <p:cNvSpPr txBox="1"/>
          <p:nvPr>
            <p:ph idx="4294967295" type="title"/>
          </p:nvPr>
        </p:nvSpPr>
        <p:spPr>
          <a:xfrm>
            <a:off x="300500" y="257525"/>
            <a:ext cx="62673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Kotlin Programming Language</a:t>
            </a:r>
            <a:endParaRPr b="1" sz="2400">
              <a:latin typeface="Roboto"/>
              <a:ea typeface="Roboto"/>
              <a:cs typeface="Roboto"/>
              <a:sym typeface="Roboto"/>
            </a:endParaRPr>
          </a:p>
        </p:txBody>
      </p:sp>
      <p:pic>
        <p:nvPicPr>
          <p:cNvPr id="292" name="Google Shape;292;p41"/>
          <p:cNvPicPr preferRelativeResize="0"/>
          <p:nvPr/>
        </p:nvPicPr>
        <p:blipFill>
          <a:blip r:embed="rId3">
            <a:alphaModFix/>
          </a:blip>
          <a:stretch>
            <a:fillRect/>
          </a:stretch>
        </p:blipFill>
        <p:spPr>
          <a:xfrm>
            <a:off x="4488800" y="1513888"/>
            <a:ext cx="4426000" cy="2426975"/>
          </a:xfrm>
          <a:prstGeom prst="rect">
            <a:avLst/>
          </a:prstGeom>
          <a:noFill/>
          <a:ln>
            <a:noFill/>
          </a:ln>
        </p:spPr>
      </p:pic>
      <p:sp>
        <p:nvSpPr>
          <p:cNvPr id="293" name="Google Shape;293;p41"/>
          <p:cNvSpPr/>
          <p:nvPr/>
        </p:nvSpPr>
        <p:spPr>
          <a:xfrm>
            <a:off x="5530225" y="1675650"/>
            <a:ext cx="2331000" cy="1585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41"/>
          <p:cNvPicPr preferRelativeResize="0"/>
          <p:nvPr/>
        </p:nvPicPr>
        <p:blipFill>
          <a:blip r:embed="rId4">
            <a:alphaModFix/>
          </a:blip>
          <a:stretch>
            <a:fillRect/>
          </a:stretch>
        </p:blipFill>
        <p:spPr>
          <a:xfrm>
            <a:off x="5566213" y="1368950"/>
            <a:ext cx="2230225" cy="2161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2"/>
          <p:cNvSpPr txBox="1"/>
          <p:nvPr>
            <p:ph idx="4294967295" type="title"/>
          </p:nvPr>
        </p:nvSpPr>
        <p:spPr>
          <a:xfrm>
            <a:off x="300500" y="1752000"/>
            <a:ext cx="4071600" cy="227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Write and run Kotlin</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code in the browser</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
        <p:nvSpPr>
          <p:cNvPr id="300" name="Google Shape;300;p42"/>
          <p:cNvSpPr txBox="1"/>
          <p:nvPr>
            <p:ph idx="4294967295" type="title"/>
          </p:nvPr>
        </p:nvSpPr>
        <p:spPr>
          <a:xfrm>
            <a:off x="300500" y="257525"/>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Kotlin Playground</a:t>
            </a:r>
            <a:endParaRPr b="1" sz="2400">
              <a:latin typeface="Roboto"/>
              <a:ea typeface="Roboto"/>
              <a:cs typeface="Roboto"/>
              <a:sym typeface="Roboto"/>
            </a:endParaRPr>
          </a:p>
        </p:txBody>
      </p:sp>
      <p:pic>
        <p:nvPicPr>
          <p:cNvPr id="301" name="Google Shape;301;p42"/>
          <p:cNvPicPr preferRelativeResize="0"/>
          <p:nvPr/>
        </p:nvPicPr>
        <p:blipFill>
          <a:blip r:embed="rId3">
            <a:alphaModFix/>
          </a:blip>
          <a:stretch>
            <a:fillRect/>
          </a:stretch>
        </p:blipFill>
        <p:spPr>
          <a:xfrm>
            <a:off x="3692175" y="-181925"/>
            <a:ext cx="7668275" cy="4634276"/>
          </a:xfrm>
          <a:prstGeom prst="rect">
            <a:avLst/>
          </a:prstGeom>
          <a:noFill/>
          <a:ln>
            <a:noFill/>
          </a:ln>
        </p:spPr>
      </p:pic>
      <p:cxnSp>
        <p:nvCxnSpPr>
          <p:cNvPr id="302" name="Google Shape;302;p42"/>
          <p:cNvCxnSpPr>
            <a:stCxn id="303" idx="3"/>
            <a:endCxn id="304" idx="1"/>
          </p:cNvCxnSpPr>
          <p:nvPr/>
        </p:nvCxnSpPr>
        <p:spPr>
          <a:xfrm>
            <a:off x="2341600" y="4353100"/>
            <a:ext cx="4461000" cy="0"/>
          </a:xfrm>
          <a:prstGeom prst="straightConnector1">
            <a:avLst/>
          </a:prstGeom>
          <a:noFill/>
          <a:ln cap="flat" cmpd="sng" w="28575">
            <a:solidFill>
              <a:srgbClr val="3DDC84"/>
            </a:solidFill>
            <a:prstDash val="solid"/>
            <a:round/>
            <a:headEnd len="med" w="med" type="none"/>
            <a:tailEnd len="med" w="med" type="none"/>
          </a:ln>
        </p:spPr>
      </p:cxnSp>
      <p:sp>
        <p:nvSpPr>
          <p:cNvPr id="305" name="Google Shape;305;p42"/>
          <p:cNvSpPr/>
          <p:nvPr/>
        </p:nvSpPr>
        <p:spPr>
          <a:xfrm>
            <a:off x="949600" y="4066800"/>
            <a:ext cx="1514700" cy="572700"/>
          </a:xfrm>
          <a:prstGeom prst="roundRect">
            <a:avLst>
              <a:gd fmla="val 50000" name="adj"/>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2"/>
          <p:cNvSpPr/>
          <p:nvPr/>
        </p:nvSpPr>
        <p:spPr>
          <a:xfrm>
            <a:off x="3814725" y="4066750"/>
            <a:ext cx="1514700" cy="5727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2"/>
          <p:cNvSpPr/>
          <p:nvPr/>
        </p:nvSpPr>
        <p:spPr>
          <a:xfrm>
            <a:off x="6679700" y="4066800"/>
            <a:ext cx="1514700" cy="5727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2"/>
          <p:cNvSpPr txBox="1"/>
          <p:nvPr/>
        </p:nvSpPr>
        <p:spPr>
          <a:xfrm>
            <a:off x="1072600"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Pathway 1</a:t>
            </a:r>
            <a:endParaRPr sz="1800">
              <a:solidFill>
                <a:schemeClr val="dk1"/>
              </a:solidFill>
              <a:latin typeface="Roboto"/>
              <a:ea typeface="Roboto"/>
              <a:cs typeface="Roboto"/>
              <a:sym typeface="Roboto"/>
            </a:endParaRPr>
          </a:p>
        </p:txBody>
      </p:sp>
      <p:sp>
        <p:nvSpPr>
          <p:cNvPr id="308" name="Google Shape;308;p42"/>
          <p:cNvSpPr txBox="1"/>
          <p:nvPr/>
        </p:nvSpPr>
        <p:spPr>
          <a:xfrm>
            <a:off x="3937385"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Pathway 2</a:t>
            </a:r>
            <a:endParaRPr sz="1800">
              <a:solidFill>
                <a:srgbClr val="666666"/>
              </a:solidFill>
              <a:latin typeface="Roboto"/>
              <a:ea typeface="Roboto"/>
              <a:cs typeface="Roboto"/>
              <a:sym typeface="Roboto"/>
            </a:endParaRPr>
          </a:p>
        </p:txBody>
      </p:sp>
      <p:sp>
        <p:nvSpPr>
          <p:cNvPr id="304" name="Google Shape;304;p42"/>
          <p:cNvSpPr txBox="1"/>
          <p:nvPr/>
        </p:nvSpPr>
        <p:spPr>
          <a:xfrm>
            <a:off x="6802545"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Pathway 3</a:t>
            </a:r>
            <a:endParaRPr sz="1800">
              <a:solidFill>
                <a:srgbClr val="666666"/>
              </a:solidFill>
              <a:latin typeface="Roboto"/>
              <a:ea typeface="Roboto"/>
              <a:cs typeface="Roboto"/>
              <a:sym typeface="Roboto"/>
            </a:endParaRPr>
          </a:p>
        </p:txBody>
      </p:sp>
      <p:pic>
        <p:nvPicPr>
          <p:cNvPr id="309" name="Google Shape;309;p42"/>
          <p:cNvPicPr preferRelativeResize="0"/>
          <p:nvPr/>
        </p:nvPicPr>
        <p:blipFill rotWithShape="1">
          <a:blip r:embed="rId4">
            <a:alphaModFix/>
          </a:blip>
          <a:srcRect b="13926" l="0" r="0" t="0"/>
          <a:stretch/>
        </p:blipFill>
        <p:spPr>
          <a:xfrm>
            <a:off x="5224150" y="574950"/>
            <a:ext cx="4708575" cy="2736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43"/>
          <p:cNvPicPr preferRelativeResize="0"/>
          <p:nvPr/>
        </p:nvPicPr>
        <p:blipFill rotWithShape="1">
          <a:blip r:embed="rId3">
            <a:alphaModFix/>
          </a:blip>
          <a:srcRect b="0" l="0" r="1400" t="0"/>
          <a:stretch/>
        </p:blipFill>
        <p:spPr>
          <a:xfrm>
            <a:off x="5196250" y="608106"/>
            <a:ext cx="4650249" cy="2748076"/>
          </a:xfrm>
          <a:prstGeom prst="rect">
            <a:avLst/>
          </a:prstGeom>
          <a:noFill/>
          <a:ln>
            <a:noFill/>
          </a:ln>
        </p:spPr>
      </p:pic>
      <p:cxnSp>
        <p:nvCxnSpPr>
          <p:cNvPr id="315" name="Google Shape;315;p43"/>
          <p:cNvCxnSpPr>
            <a:stCxn id="316" idx="3"/>
            <a:endCxn id="317" idx="1"/>
          </p:cNvCxnSpPr>
          <p:nvPr/>
        </p:nvCxnSpPr>
        <p:spPr>
          <a:xfrm>
            <a:off x="2341600" y="4353100"/>
            <a:ext cx="4461000" cy="0"/>
          </a:xfrm>
          <a:prstGeom prst="straightConnector1">
            <a:avLst/>
          </a:prstGeom>
          <a:noFill/>
          <a:ln cap="flat" cmpd="sng" w="28575">
            <a:solidFill>
              <a:srgbClr val="3DDC84"/>
            </a:solidFill>
            <a:prstDash val="solid"/>
            <a:round/>
            <a:headEnd len="med" w="med" type="none"/>
            <a:tailEnd len="med" w="med" type="none"/>
          </a:ln>
        </p:spPr>
      </p:cxnSp>
      <p:sp>
        <p:nvSpPr>
          <p:cNvPr id="318" name="Google Shape;318;p43"/>
          <p:cNvSpPr/>
          <p:nvPr/>
        </p:nvSpPr>
        <p:spPr>
          <a:xfrm>
            <a:off x="949600" y="4066800"/>
            <a:ext cx="1514700" cy="5727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19" name="Google Shape;319;p43"/>
          <p:cNvSpPr/>
          <p:nvPr/>
        </p:nvSpPr>
        <p:spPr>
          <a:xfrm>
            <a:off x="3814725" y="4066750"/>
            <a:ext cx="1514700" cy="572700"/>
          </a:xfrm>
          <a:prstGeom prst="roundRect">
            <a:avLst>
              <a:gd fmla="val 50000" name="adj"/>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3"/>
          <p:cNvSpPr/>
          <p:nvPr/>
        </p:nvSpPr>
        <p:spPr>
          <a:xfrm>
            <a:off x="6679700" y="4066800"/>
            <a:ext cx="1514700" cy="5727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16" name="Google Shape;316;p43"/>
          <p:cNvSpPr txBox="1"/>
          <p:nvPr/>
        </p:nvSpPr>
        <p:spPr>
          <a:xfrm>
            <a:off x="1072600"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Pathway 1</a:t>
            </a:r>
            <a:endParaRPr sz="1800">
              <a:solidFill>
                <a:srgbClr val="666666"/>
              </a:solidFill>
              <a:latin typeface="Roboto"/>
              <a:ea typeface="Roboto"/>
              <a:cs typeface="Roboto"/>
              <a:sym typeface="Roboto"/>
            </a:endParaRPr>
          </a:p>
        </p:txBody>
      </p:sp>
      <p:sp>
        <p:nvSpPr>
          <p:cNvPr id="321" name="Google Shape;321;p43"/>
          <p:cNvSpPr txBox="1"/>
          <p:nvPr/>
        </p:nvSpPr>
        <p:spPr>
          <a:xfrm>
            <a:off x="3937385"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Pathway 2</a:t>
            </a:r>
            <a:endParaRPr sz="1800">
              <a:solidFill>
                <a:schemeClr val="dk1"/>
              </a:solidFill>
              <a:latin typeface="Roboto"/>
              <a:ea typeface="Roboto"/>
              <a:cs typeface="Roboto"/>
              <a:sym typeface="Roboto"/>
            </a:endParaRPr>
          </a:p>
        </p:txBody>
      </p:sp>
      <p:sp>
        <p:nvSpPr>
          <p:cNvPr id="317" name="Google Shape;317;p43"/>
          <p:cNvSpPr txBox="1"/>
          <p:nvPr/>
        </p:nvSpPr>
        <p:spPr>
          <a:xfrm>
            <a:off x="6802545"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Pathway 3</a:t>
            </a:r>
            <a:endParaRPr sz="1800">
              <a:solidFill>
                <a:srgbClr val="666666"/>
              </a:solidFill>
              <a:latin typeface="Roboto"/>
              <a:ea typeface="Roboto"/>
              <a:cs typeface="Roboto"/>
              <a:sym typeface="Roboto"/>
            </a:endParaRPr>
          </a:p>
        </p:txBody>
      </p:sp>
      <p:sp>
        <p:nvSpPr>
          <p:cNvPr id="322" name="Google Shape;322;p43"/>
          <p:cNvSpPr txBox="1"/>
          <p:nvPr>
            <p:ph idx="4294967295" type="title"/>
          </p:nvPr>
        </p:nvSpPr>
        <p:spPr>
          <a:xfrm>
            <a:off x="300500" y="1085850"/>
            <a:ext cx="3719400" cy="12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Official tool to build Android apps</a:t>
            </a:r>
            <a:endParaRPr sz="1800">
              <a:latin typeface="Roboto"/>
              <a:ea typeface="Roboto"/>
              <a:cs typeface="Roboto"/>
              <a:sym typeface="Roboto"/>
            </a:endParaRPr>
          </a:p>
        </p:txBody>
      </p:sp>
      <p:sp>
        <p:nvSpPr>
          <p:cNvPr id="323" name="Google Shape;323;p43"/>
          <p:cNvSpPr txBox="1"/>
          <p:nvPr>
            <p:ph idx="4294967295" type="title"/>
          </p:nvPr>
        </p:nvSpPr>
        <p:spPr>
          <a:xfrm>
            <a:off x="300500" y="257525"/>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Android Studio</a:t>
            </a:r>
            <a:endParaRPr b="1" sz="2400">
              <a:latin typeface="Roboto"/>
              <a:ea typeface="Roboto"/>
              <a:cs typeface="Roboto"/>
              <a:sym typeface="Roboto"/>
            </a:endParaRPr>
          </a:p>
        </p:txBody>
      </p:sp>
      <p:pic>
        <p:nvPicPr>
          <p:cNvPr id="324" name="Google Shape;324;p43"/>
          <p:cNvPicPr preferRelativeResize="0"/>
          <p:nvPr/>
        </p:nvPicPr>
        <p:blipFill>
          <a:blip r:embed="rId4">
            <a:alphaModFix/>
          </a:blip>
          <a:stretch>
            <a:fillRect/>
          </a:stretch>
        </p:blipFill>
        <p:spPr>
          <a:xfrm>
            <a:off x="4133354" y="84696"/>
            <a:ext cx="6785912" cy="4101029"/>
          </a:xfrm>
          <a:prstGeom prst="rect">
            <a:avLst/>
          </a:prstGeom>
          <a:noFill/>
          <a:ln>
            <a:noFill/>
          </a:ln>
        </p:spPr>
      </p:pic>
      <p:pic>
        <p:nvPicPr>
          <p:cNvPr id="325" name="Google Shape;325;p43"/>
          <p:cNvPicPr preferRelativeResize="0"/>
          <p:nvPr/>
        </p:nvPicPr>
        <p:blipFill>
          <a:blip r:embed="rId5">
            <a:alphaModFix/>
          </a:blip>
          <a:stretch>
            <a:fillRect/>
          </a:stretch>
        </p:blipFill>
        <p:spPr>
          <a:xfrm>
            <a:off x="532555" y="1403197"/>
            <a:ext cx="2348799" cy="263793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4"/>
          <p:cNvSpPr txBox="1"/>
          <p:nvPr>
            <p:ph idx="4294967295" type="title"/>
          </p:nvPr>
        </p:nvSpPr>
        <p:spPr>
          <a:xfrm>
            <a:off x="300500" y="257525"/>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Android Emulator</a:t>
            </a:r>
            <a:endParaRPr b="1" sz="2400">
              <a:latin typeface="Roboto"/>
              <a:ea typeface="Roboto"/>
              <a:cs typeface="Roboto"/>
              <a:sym typeface="Roboto"/>
            </a:endParaRPr>
          </a:p>
        </p:txBody>
      </p:sp>
      <p:sp>
        <p:nvSpPr>
          <p:cNvPr id="331" name="Google Shape;331;p44"/>
          <p:cNvSpPr txBox="1"/>
          <p:nvPr>
            <p:ph idx="4294967295" type="title"/>
          </p:nvPr>
        </p:nvSpPr>
        <p:spPr>
          <a:xfrm>
            <a:off x="284050" y="1364700"/>
            <a:ext cx="5432700" cy="59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latin typeface="Roboto"/>
                <a:ea typeface="Roboto"/>
                <a:cs typeface="Roboto"/>
                <a:sym typeface="Roboto"/>
              </a:rPr>
              <a:t>Emulate</a:t>
            </a:r>
            <a:r>
              <a:rPr lang="en" sz="1800">
                <a:solidFill>
                  <a:schemeClr val="dk1"/>
                </a:solidFill>
                <a:latin typeface="Roboto"/>
                <a:ea typeface="Roboto"/>
                <a:cs typeface="Roboto"/>
                <a:sym typeface="Roboto"/>
              </a:rPr>
              <a:t> an Android device on your computer.</a:t>
            </a:r>
            <a:endParaRPr sz="18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8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Run your app on the emulator</a:t>
            </a:r>
            <a:endParaRPr sz="1800">
              <a:latin typeface="Roboto"/>
              <a:ea typeface="Roboto"/>
              <a:cs typeface="Roboto"/>
              <a:sym typeface="Roboto"/>
            </a:endParaRPr>
          </a:p>
        </p:txBody>
      </p:sp>
      <p:cxnSp>
        <p:nvCxnSpPr>
          <p:cNvPr id="332" name="Google Shape;332;p44"/>
          <p:cNvCxnSpPr>
            <a:stCxn id="333" idx="3"/>
            <a:endCxn id="334" idx="1"/>
          </p:cNvCxnSpPr>
          <p:nvPr/>
        </p:nvCxnSpPr>
        <p:spPr>
          <a:xfrm>
            <a:off x="2341600" y="4353100"/>
            <a:ext cx="4461000" cy="0"/>
          </a:xfrm>
          <a:prstGeom prst="straightConnector1">
            <a:avLst/>
          </a:prstGeom>
          <a:noFill/>
          <a:ln cap="flat" cmpd="sng" w="28575">
            <a:solidFill>
              <a:srgbClr val="3DDC84"/>
            </a:solidFill>
            <a:prstDash val="solid"/>
            <a:round/>
            <a:headEnd len="med" w="med" type="none"/>
            <a:tailEnd len="med" w="med" type="none"/>
          </a:ln>
        </p:spPr>
      </p:cxnSp>
      <p:sp>
        <p:nvSpPr>
          <p:cNvPr id="335" name="Google Shape;335;p44"/>
          <p:cNvSpPr/>
          <p:nvPr/>
        </p:nvSpPr>
        <p:spPr>
          <a:xfrm>
            <a:off x="949600" y="4066800"/>
            <a:ext cx="1514700" cy="5727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36" name="Google Shape;336;p44"/>
          <p:cNvSpPr/>
          <p:nvPr/>
        </p:nvSpPr>
        <p:spPr>
          <a:xfrm>
            <a:off x="3814725" y="4066750"/>
            <a:ext cx="1514700" cy="572700"/>
          </a:xfrm>
          <a:prstGeom prst="roundRect">
            <a:avLst>
              <a:gd fmla="val 50000" name="adj"/>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4"/>
          <p:cNvSpPr/>
          <p:nvPr/>
        </p:nvSpPr>
        <p:spPr>
          <a:xfrm>
            <a:off x="6679700" y="4066800"/>
            <a:ext cx="1514700" cy="5727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33" name="Google Shape;333;p44"/>
          <p:cNvSpPr txBox="1"/>
          <p:nvPr/>
        </p:nvSpPr>
        <p:spPr>
          <a:xfrm>
            <a:off x="1072600"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Pathway 1</a:t>
            </a:r>
            <a:endParaRPr sz="1800">
              <a:solidFill>
                <a:srgbClr val="666666"/>
              </a:solidFill>
              <a:latin typeface="Roboto"/>
              <a:ea typeface="Roboto"/>
              <a:cs typeface="Roboto"/>
              <a:sym typeface="Roboto"/>
            </a:endParaRPr>
          </a:p>
        </p:txBody>
      </p:sp>
      <p:sp>
        <p:nvSpPr>
          <p:cNvPr id="338" name="Google Shape;338;p44"/>
          <p:cNvSpPr txBox="1"/>
          <p:nvPr/>
        </p:nvSpPr>
        <p:spPr>
          <a:xfrm>
            <a:off x="3937385"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Pathway 2</a:t>
            </a:r>
            <a:endParaRPr sz="1800">
              <a:solidFill>
                <a:schemeClr val="dk1"/>
              </a:solidFill>
              <a:latin typeface="Roboto"/>
              <a:ea typeface="Roboto"/>
              <a:cs typeface="Roboto"/>
              <a:sym typeface="Roboto"/>
            </a:endParaRPr>
          </a:p>
        </p:txBody>
      </p:sp>
      <p:sp>
        <p:nvSpPr>
          <p:cNvPr id="334" name="Google Shape;334;p44"/>
          <p:cNvSpPr txBox="1"/>
          <p:nvPr/>
        </p:nvSpPr>
        <p:spPr>
          <a:xfrm>
            <a:off x="6802545"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Pathway 3</a:t>
            </a:r>
            <a:endParaRPr sz="1800">
              <a:solidFill>
                <a:srgbClr val="666666"/>
              </a:solidFill>
              <a:latin typeface="Roboto"/>
              <a:ea typeface="Roboto"/>
              <a:cs typeface="Roboto"/>
              <a:sym typeface="Roboto"/>
            </a:endParaRPr>
          </a:p>
        </p:txBody>
      </p:sp>
      <p:pic>
        <p:nvPicPr>
          <p:cNvPr id="339" name="Google Shape;339;p44"/>
          <p:cNvPicPr preferRelativeResize="0"/>
          <p:nvPr/>
        </p:nvPicPr>
        <p:blipFill>
          <a:blip r:embed="rId3">
            <a:alphaModFix/>
          </a:blip>
          <a:stretch>
            <a:fillRect/>
          </a:stretch>
        </p:blipFill>
        <p:spPr>
          <a:xfrm>
            <a:off x="5913737" y="455888"/>
            <a:ext cx="1807218" cy="31768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5"/>
          <p:cNvSpPr txBox="1"/>
          <p:nvPr>
            <p:ph idx="4294967295" type="title"/>
          </p:nvPr>
        </p:nvSpPr>
        <p:spPr>
          <a:xfrm>
            <a:off x="300500" y="1732150"/>
            <a:ext cx="4273200" cy="59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 part of your app where</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the user interacts with it</a:t>
            </a:r>
            <a:endParaRPr sz="1800">
              <a:latin typeface="Roboto"/>
              <a:ea typeface="Roboto"/>
              <a:cs typeface="Roboto"/>
              <a:sym typeface="Roboto"/>
            </a:endParaRPr>
          </a:p>
        </p:txBody>
      </p:sp>
      <p:sp>
        <p:nvSpPr>
          <p:cNvPr id="345" name="Google Shape;345;p45"/>
          <p:cNvSpPr txBox="1"/>
          <p:nvPr>
            <p:ph idx="4294967295" type="title"/>
          </p:nvPr>
        </p:nvSpPr>
        <p:spPr>
          <a:xfrm>
            <a:off x="300500" y="257525"/>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User Interface</a:t>
            </a:r>
            <a:endParaRPr b="1" sz="2400">
              <a:latin typeface="Roboto"/>
              <a:ea typeface="Roboto"/>
              <a:cs typeface="Roboto"/>
              <a:sym typeface="Roboto"/>
            </a:endParaRPr>
          </a:p>
        </p:txBody>
      </p:sp>
      <p:cxnSp>
        <p:nvCxnSpPr>
          <p:cNvPr id="346" name="Google Shape;346;p45"/>
          <p:cNvCxnSpPr>
            <a:stCxn id="347" idx="3"/>
            <a:endCxn id="348" idx="1"/>
          </p:cNvCxnSpPr>
          <p:nvPr/>
        </p:nvCxnSpPr>
        <p:spPr>
          <a:xfrm>
            <a:off x="2341600" y="4353100"/>
            <a:ext cx="4461000" cy="0"/>
          </a:xfrm>
          <a:prstGeom prst="straightConnector1">
            <a:avLst/>
          </a:prstGeom>
          <a:noFill/>
          <a:ln cap="flat" cmpd="sng" w="28575">
            <a:solidFill>
              <a:srgbClr val="3DDC84"/>
            </a:solidFill>
            <a:prstDash val="solid"/>
            <a:round/>
            <a:headEnd len="med" w="med" type="none"/>
            <a:tailEnd len="med" w="med" type="none"/>
          </a:ln>
        </p:spPr>
      </p:cxnSp>
      <p:sp>
        <p:nvSpPr>
          <p:cNvPr id="349" name="Google Shape;349;p45"/>
          <p:cNvSpPr/>
          <p:nvPr/>
        </p:nvSpPr>
        <p:spPr>
          <a:xfrm>
            <a:off x="949600" y="4066800"/>
            <a:ext cx="1514700" cy="5727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50" name="Google Shape;350;p45"/>
          <p:cNvSpPr/>
          <p:nvPr/>
        </p:nvSpPr>
        <p:spPr>
          <a:xfrm>
            <a:off x="3814725" y="4066750"/>
            <a:ext cx="1514700" cy="5727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5"/>
          <p:cNvSpPr/>
          <p:nvPr/>
        </p:nvSpPr>
        <p:spPr>
          <a:xfrm>
            <a:off x="6679700" y="4066800"/>
            <a:ext cx="1514700" cy="572700"/>
          </a:xfrm>
          <a:prstGeom prst="roundRect">
            <a:avLst>
              <a:gd fmla="val 50000" name="adj"/>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47" name="Google Shape;347;p45"/>
          <p:cNvSpPr txBox="1"/>
          <p:nvPr/>
        </p:nvSpPr>
        <p:spPr>
          <a:xfrm>
            <a:off x="1072600"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Pathway 1</a:t>
            </a:r>
            <a:endParaRPr sz="1800">
              <a:solidFill>
                <a:srgbClr val="666666"/>
              </a:solidFill>
              <a:latin typeface="Roboto"/>
              <a:ea typeface="Roboto"/>
              <a:cs typeface="Roboto"/>
              <a:sym typeface="Roboto"/>
            </a:endParaRPr>
          </a:p>
        </p:txBody>
      </p:sp>
      <p:sp>
        <p:nvSpPr>
          <p:cNvPr id="352" name="Google Shape;352;p45"/>
          <p:cNvSpPr txBox="1"/>
          <p:nvPr/>
        </p:nvSpPr>
        <p:spPr>
          <a:xfrm>
            <a:off x="3937385"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Pathway 2</a:t>
            </a:r>
            <a:endParaRPr sz="1800">
              <a:solidFill>
                <a:srgbClr val="666666"/>
              </a:solidFill>
              <a:latin typeface="Roboto"/>
              <a:ea typeface="Roboto"/>
              <a:cs typeface="Roboto"/>
              <a:sym typeface="Roboto"/>
            </a:endParaRPr>
          </a:p>
        </p:txBody>
      </p:sp>
      <p:sp>
        <p:nvSpPr>
          <p:cNvPr id="348" name="Google Shape;348;p45"/>
          <p:cNvSpPr txBox="1"/>
          <p:nvPr/>
        </p:nvSpPr>
        <p:spPr>
          <a:xfrm>
            <a:off x="6802545"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73042"/>
                </a:solidFill>
                <a:latin typeface="Roboto"/>
                <a:ea typeface="Roboto"/>
                <a:cs typeface="Roboto"/>
                <a:sym typeface="Roboto"/>
              </a:rPr>
              <a:t>Pathway 3</a:t>
            </a:r>
            <a:endParaRPr sz="1800">
              <a:solidFill>
                <a:srgbClr val="073042"/>
              </a:solidFill>
              <a:latin typeface="Roboto"/>
              <a:ea typeface="Roboto"/>
              <a:cs typeface="Roboto"/>
              <a:sym typeface="Roboto"/>
            </a:endParaRPr>
          </a:p>
        </p:txBody>
      </p:sp>
      <p:pic>
        <p:nvPicPr>
          <p:cNvPr id="353" name="Google Shape;353;p45"/>
          <p:cNvPicPr preferRelativeResize="0"/>
          <p:nvPr/>
        </p:nvPicPr>
        <p:blipFill rotWithShape="1">
          <a:blip r:embed="rId3">
            <a:alphaModFix/>
          </a:blip>
          <a:srcRect b="0" l="0" r="9812" t="0"/>
          <a:stretch/>
        </p:blipFill>
        <p:spPr>
          <a:xfrm>
            <a:off x="4166250" y="547225"/>
            <a:ext cx="1642050" cy="3138750"/>
          </a:xfrm>
          <a:prstGeom prst="rect">
            <a:avLst/>
          </a:prstGeom>
          <a:noFill/>
          <a:ln>
            <a:noFill/>
          </a:ln>
        </p:spPr>
      </p:pic>
      <p:pic>
        <p:nvPicPr>
          <p:cNvPr id="354" name="Google Shape;354;p45"/>
          <p:cNvPicPr preferRelativeResize="0"/>
          <p:nvPr/>
        </p:nvPicPr>
        <p:blipFill rotWithShape="1">
          <a:blip r:embed="rId4">
            <a:alphaModFix/>
          </a:blip>
          <a:srcRect b="2391" l="0" r="4915" t="0"/>
          <a:stretch/>
        </p:blipFill>
        <p:spPr>
          <a:xfrm>
            <a:off x="6392350" y="547225"/>
            <a:ext cx="1762868" cy="31387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46"/>
          <p:cNvPicPr preferRelativeResize="0"/>
          <p:nvPr/>
        </p:nvPicPr>
        <p:blipFill>
          <a:blip r:embed="rId3">
            <a:alphaModFix/>
          </a:blip>
          <a:stretch>
            <a:fillRect/>
          </a:stretch>
        </p:blipFill>
        <p:spPr>
          <a:xfrm>
            <a:off x="4006800" y="0"/>
            <a:ext cx="5143500" cy="5143500"/>
          </a:xfrm>
          <a:prstGeom prst="rect">
            <a:avLst/>
          </a:prstGeom>
          <a:noFill/>
          <a:ln>
            <a:noFill/>
          </a:ln>
        </p:spPr>
      </p:pic>
      <p:sp>
        <p:nvSpPr>
          <p:cNvPr id="360" name="Google Shape;360;p46"/>
          <p:cNvSpPr/>
          <p:nvPr/>
        </p:nvSpPr>
        <p:spPr>
          <a:xfrm>
            <a:off x="4728525" y="1971675"/>
            <a:ext cx="670800" cy="1028700"/>
          </a:xfrm>
          <a:prstGeom prst="rect">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6"/>
          <p:cNvSpPr/>
          <p:nvPr/>
        </p:nvSpPr>
        <p:spPr>
          <a:xfrm>
            <a:off x="6063050" y="1661150"/>
            <a:ext cx="2181900" cy="1613700"/>
          </a:xfrm>
          <a:prstGeom prst="rect">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6"/>
          <p:cNvSpPr/>
          <p:nvPr/>
        </p:nvSpPr>
        <p:spPr>
          <a:xfrm>
            <a:off x="4785375" y="2031675"/>
            <a:ext cx="557100" cy="145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6"/>
          <p:cNvSpPr/>
          <p:nvPr/>
        </p:nvSpPr>
        <p:spPr>
          <a:xfrm>
            <a:off x="4785375" y="2237350"/>
            <a:ext cx="557100" cy="291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6"/>
          <p:cNvSpPr/>
          <p:nvPr/>
        </p:nvSpPr>
        <p:spPr>
          <a:xfrm>
            <a:off x="4785375" y="2629800"/>
            <a:ext cx="557100" cy="291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6"/>
          <p:cNvSpPr/>
          <p:nvPr/>
        </p:nvSpPr>
        <p:spPr>
          <a:xfrm>
            <a:off x="6137138" y="1738300"/>
            <a:ext cx="2033700" cy="233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6"/>
          <p:cNvSpPr/>
          <p:nvPr/>
        </p:nvSpPr>
        <p:spPr>
          <a:xfrm>
            <a:off x="6137138" y="2658900"/>
            <a:ext cx="2033700" cy="536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6"/>
          <p:cNvSpPr/>
          <p:nvPr/>
        </p:nvSpPr>
        <p:spPr>
          <a:xfrm>
            <a:off x="6137138" y="2047250"/>
            <a:ext cx="293400" cy="536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6"/>
          <p:cNvSpPr/>
          <p:nvPr/>
        </p:nvSpPr>
        <p:spPr>
          <a:xfrm>
            <a:off x="6494338" y="2047250"/>
            <a:ext cx="293400" cy="536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6"/>
          <p:cNvSpPr/>
          <p:nvPr/>
        </p:nvSpPr>
        <p:spPr>
          <a:xfrm>
            <a:off x="6851525" y="2047250"/>
            <a:ext cx="293400" cy="536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46"/>
          <p:cNvGrpSpPr/>
          <p:nvPr/>
        </p:nvGrpSpPr>
        <p:grpSpPr>
          <a:xfrm>
            <a:off x="6868638" y="2768525"/>
            <a:ext cx="570725" cy="347700"/>
            <a:chOff x="6868638" y="2768525"/>
            <a:chExt cx="570725" cy="347700"/>
          </a:xfrm>
        </p:grpSpPr>
        <p:sp>
          <p:nvSpPr>
            <p:cNvPr id="371" name="Google Shape;371;p46"/>
            <p:cNvSpPr/>
            <p:nvPr/>
          </p:nvSpPr>
          <p:spPr>
            <a:xfrm>
              <a:off x="6868638" y="2768525"/>
              <a:ext cx="402300" cy="347700"/>
            </a:xfrm>
            <a:prstGeom prst="triangle">
              <a:avLst>
                <a:gd fmla="val 50000" name="adj"/>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6"/>
            <p:cNvSpPr/>
            <p:nvPr/>
          </p:nvSpPr>
          <p:spPr>
            <a:xfrm>
              <a:off x="7087916" y="2883322"/>
              <a:ext cx="269400" cy="232800"/>
            </a:xfrm>
            <a:prstGeom prst="triangle">
              <a:avLst>
                <a:gd fmla="val 50000" name="adj"/>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6"/>
            <p:cNvSpPr/>
            <p:nvPr/>
          </p:nvSpPr>
          <p:spPr>
            <a:xfrm>
              <a:off x="7293563" y="2768525"/>
              <a:ext cx="145800" cy="145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46"/>
          <p:cNvSpPr txBox="1"/>
          <p:nvPr/>
        </p:nvSpPr>
        <p:spPr>
          <a:xfrm>
            <a:off x="4852500" y="2184100"/>
            <a:ext cx="5217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4C2F4"/>
                </a:solidFill>
                <a:latin typeface="Roboto"/>
                <a:ea typeface="Roboto"/>
                <a:cs typeface="Roboto"/>
                <a:sym typeface="Roboto"/>
              </a:rPr>
              <a:t>Aa</a:t>
            </a:r>
            <a:endParaRPr>
              <a:solidFill>
                <a:srgbClr val="A4C2F4"/>
              </a:solidFill>
              <a:latin typeface="Roboto"/>
              <a:ea typeface="Roboto"/>
              <a:cs typeface="Roboto"/>
              <a:sym typeface="Roboto"/>
            </a:endParaRPr>
          </a:p>
        </p:txBody>
      </p:sp>
      <p:sp>
        <p:nvSpPr>
          <p:cNvPr id="375" name="Google Shape;375;p46"/>
          <p:cNvSpPr txBox="1"/>
          <p:nvPr/>
        </p:nvSpPr>
        <p:spPr>
          <a:xfrm>
            <a:off x="6790875" y="1661150"/>
            <a:ext cx="7446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4C2F4"/>
                </a:solidFill>
                <a:latin typeface="Roboto"/>
                <a:ea typeface="Roboto"/>
                <a:cs typeface="Roboto"/>
                <a:sym typeface="Roboto"/>
              </a:rPr>
              <a:t>Button</a:t>
            </a:r>
            <a:endParaRPr>
              <a:solidFill>
                <a:srgbClr val="A4C2F4"/>
              </a:solidFill>
              <a:latin typeface="Roboto"/>
              <a:ea typeface="Roboto"/>
              <a:cs typeface="Roboto"/>
              <a:sym typeface="Roboto"/>
            </a:endParaRPr>
          </a:p>
        </p:txBody>
      </p:sp>
      <p:sp>
        <p:nvSpPr>
          <p:cNvPr id="376" name="Google Shape;376;p46"/>
          <p:cNvSpPr txBox="1"/>
          <p:nvPr>
            <p:ph idx="4294967295" type="title"/>
          </p:nvPr>
        </p:nvSpPr>
        <p:spPr>
          <a:xfrm>
            <a:off x="677700" y="1288838"/>
            <a:ext cx="1028100" cy="53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Layouts</a:t>
            </a:r>
            <a:endParaRPr b="1" sz="1800">
              <a:latin typeface="Roboto"/>
              <a:ea typeface="Roboto"/>
              <a:cs typeface="Roboto"/>
              <a:sym typeface="Roboto"/>
            </a:endParaRPr>
          </a:p>
        </p:txBody>
      </p:sp>
      <p:sp>
        <p:nvSpPr>
          <p:cNvPr id="377" name="Google Shape;377;p46"/>
          <p:cNvSpPr txBox="1"/>
          <p:nvPr>
            <p:ph idx="4294967295" type="title"/>
          </p:nvPr>
        </p:nvSpPr>
        <p:spPr>
          <a:xfrm>
            <a:off x="677700" y="2792538"/>
            <a:ext cx="1028100" cy="53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Views</a:t>
            </a:r>
            <a:endParaRPr b="1" sz="1800">
              <a:latin typeface="Roboto"/>
              <a:ea typeface="Roboto"/>
              <a:cs typeface="Roboto"/>
              <a:sym typeface="Roboto"/>
            </a:endParaRPr>
          </a:p>
        </p:txBody>
      </p:sp>
      <p:cxnSp>
        <p:nvCxnSpPr>
          <p:cNvPr id="378" name="Google Shape;378;p46"/>
          <p:cNvCxnSpPr>
            <a:stCxn id="376" idx="3"/>
          </p:cNvCxnSpPr>
          <p:nvPr/>
        </p:nvCxnSpPr>
        <p:spPr>
          <a:xfrm>
            <a:off x="1705800" y="1556888"/>
            <a:ext cx="5412600" cy="104400"/>
          </a:xfrm>
          <a:prstGeom prst="curvedConnector3">
            <a:avLst>
              <a:gd fmla="val 50000" name="adj1"/>
            </a:avLst>
          </a:prstGeom>
          <a:noFill/>
          <a:ln cap="flat" cmpd="sng" w="19050">
            <a:solidFill>
              <a:srgbClr val="39C779"/>
            </a:solidFill>
            <a:prstDash val="solid"/>
            <a:round/>
            <a:headEnd len="med" w="med" type="none"/>
            <a:tailEnd len="med" w="med" type="triangle"/>
          </a:ln>
        </p:spPr>
      </p:cxnSp>
      <p:cxnSp>
        <p:nvCxnSpPr>
          <p:cNvPr id="379" name="Google Shape;379;p46"/>
          <p:cNvCxnSpPr>
            <a:stCxn id="376" idx="3"/>
          </p:cNvCxnSpPr>
          <p:nvPr/>
        </p:nvCxnSpPr>
        <p:spPr>
          <a:xfrm>
            <a:off x="1705800" y="1556888"/>
            <a:ext cx="3283500" cy="414900"/>
          </a:xfrm>
          <a:prstGeom prst="curvedConnector3">
            <a:avLst>
              <a:gd fmla="val 50000" name="adj1"/>
            </a:avLst>
          </a:prstGeom>
          <a:noFill/>
          <a:ln cap="flat" cmpd="sng" w="19050">
            <a:solidFill>
              <a:srgbClr val="39C779"/>
            </a:solidFill>
            <a:prstDash val="solid"/>
            <a:round/>
            <a:headEnd len="med" w="med" type="none"/>
            <a:tailEnd len="med" w="med" type="triangle"/>
          </a:ln>
        </p:spPr>
      </p:cxnSp>
      <p:cxnSp>
        <p:nvCxnSpPr>
          <p:cNvPr id="380" name="Google Shape;380;p46"/>
          <p:cNvCxnSpPr>
            <a:stCxn id="377" idx="3"/>
          </p:cNvCxnSpPr>
          <p:nvPr/>
        </p:nvCxnSpPr>
        <p:spPr>
          <a:xfrm flipH="1" rot="10800000">
            <a:off x="1705800" y="2395488"/>
            <a:ext cx="3279000" cy="665100"/>
          </a:xfrm>
          <a:prstGeom prst="curvedConnector3">
            <a:avLst>
              <a:gd fmla="val 50000" name="adj1"/>
            </a:avLst>
          </a:prstGeom>
          <a:noFill/>
          <a:ln cap="flat" cmpd="sng" w="19050">
            <a:solidFill>
              <a:srgbClr val="4285F4"/>
            </a:solidFill>
            <a:prstDash val="solid"/>
            <a:round/>
            <a:headEnd len="med" w="med" type="none"/>
            <a:tailEnd len="med" w="med" type="triangle"/>
          </a:ln>
        </p:spPr>
      </p:cxnSp>
      <p:cxnSp>
        <p:nvCxnSpPr>
          <p:cNvPr id="381" name="Google Shape;381;p46"/>
          <p:cNvCxnSpPr>
            <a:stCxn id="377" idx="3"/>
            <a:endCxn id="372" idx="3"/>
          </p:cNvCxnSpPr>
          <p:nvPr/>
        </p:nvCxnSpPr>
        <p:spPr>
          <a:xfrm>
            <a:off x="1705800" y="3060588"/>
            <a:ext cx="5516700" cy="55500"/>
          </a:xfrm>
          <a:prstGeom prst="curvedConnector4">
            <a:avLst>
              <a:gd fmla="val 48780" name="adj1"/>
              <a:gd fmla="val 529116" name="adj2"/>
            </a:avLst>
          </a:prstGeom>
          <a:noFill/>
          <a:ln cap="flat" cmpd="sng" w="19050">
            <a:solidFill>
              <a:srgbClr val="4285F4"/>
            </a:solidFill>
            <a:prstDash val="solid"/>
            <a:round/>
            <a:headEnd len="med" w="med" type="none"/>
            <a:tailEnd len="med" w="med" type="triangle"/>
          </a:ln>
        </p:spPr>
      </p:cxnSp>
      <p:sp>
        <p:nvSpPr>
          <p:cNvPr id="382" name="Google Shape;382;p46"/>
          <p:cNvSpPr txBox="1"/>
          <p:nvPr>
            <p:ph idx="4294967295" type="title"/>
          </p:nvPr>
        </p:nvSpPr>
        <p:spPr>
          <a:xfrm>
            <a:off x="300500" y="257525"/>
            <a:ext cx="42732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Layouts</a:t>
            </a:r>
            <a:endParaRPr b="1" sz="2400">
              <a:latin typeface="Roboto"/>
              <a:ea typeface="Roboto"/>
              <a:cs typeface="Roboto"/>
              <a:sym typeface="Roboto"/>
            </a:endParaRPr>
          </a:p>
        </p:txBody>
      </p:sp>
      <p:cxnSp>
        <p:nvCxnSpPr>
          <p:cNvPr id="383" name="Google Shape;383;p46"/>
          <p:cNvCxnSpPr>
            <a:stCxn id="384" idx="3"/>
            <a:endCxn id="385" idx="1"/>
          </p:cNvCxnSpPr>
          <p:nvPr/>
        </p:nvCxnSpPr>
        <p:spPr>
          <a:xfrm>
            <a:off x="2341600" y="4353100"/>
            <a:ext cx="4461000" cy="0"/>
          </a:xfrm>
          <a:prstGeom prst="straightConnector1">
            <a:avLst/>
          </a:prstGeom>
          <a:noFill/>
          <a:ln cap="flat" cmpd="sng" w="28575">
            <a:solidFill>
              <a:srgbClr val="3DDC84"/>
            </a:solidFill>
            <a:prstDash val="solid"/>
            <a:round/>
            <a:headEnd len="med" w="med" type="none"/>
            <a:tailEnd len="med" w="med" type="none"/>
          </a:ln>
        </p:spPr>
      </p:cxnSp>
      <p:sp>
        <p:nvSpPr>
          <p:cNvPr id="386" name="Google Shape;386;p46"/>
          <p:cNvSpPr/>
          <p:nvPr/>
        </p:nvSpPr>
        <p:spPr>
          <a:xfrm>
            <a:off x="949600" y="4066800"/>
            <a:ext cx="1514700" cy="5727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87" name="Google Shape;387;p46"/>
          <p:cNvSpPr/>
          <p:nvPr/>
        </p:nvSpPr>
        <p:spPr>
          <a:xfrm>
            <a:off x="3814725" y="4066750"/>
            <a:ext cx="1514700" cy="5727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6"/>
          <p:cNvSpPr/>
          <p:nvPr/>
        </p:nvSpPr>
        <p:spPr>
          <a:xfrm>
            <a:off x="6679700" y="4066800"/>
            <a:ext cx="1514700" cy="572700"/>
          </a:xfrm>
          <a:prstGeom prst="roundRect">
            <a:avLst>
              <a:gd fmla="val 50000" name="adj"/>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84" name="Google Shape;384;p46"/>
          <p:cNvSpPr txBox="1"/>
          <p:nvPr/>
        </p:nvSpPr>
        <p:spPr>
          <a:xfrm>
            <a:off x="1072600"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Pathway 1</a:t>
            </a:r>
            <a:endParaRPr sz="1800">
              <a:solidFill>
                <a:srgbClr val="666666"/>
              </a:solidFill>
              <a:latin typeface="Roboto"/>
              <a:ea typeface="Roboto"/>
              <a:cs typeface="Roboto"/>
              <a:sym typeface="Roboto"/>
            </a:endParaRPr>
          </a:p>
        </p:txBody>
      </p:sp>
      <p:sp>
        <p:nvSpPr>
          <p:cNvPr id="389" name="Google Shape;389;p46"/>
          <p:cNvSpPr txBox="1"/>
          <p:nvPr/>
        </p:nvSpPr>
        <p:spPr>
          <a:xfrm>
            <a:off x="3937385"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Pathway 2</a:t>
            </a:r>
            <a:endParaRPr sz="1800">
              <a:solidFill>
                <a:srgbClr val="666666"/>
              </a:solidFill>
              <a:latin typeface="Roboto"/>
              <a:ea typeface="Roboto"/>
              <a:cs typeface="Roboto"/>
              <a:sym typeface="Roboto"/>
            </a:endParaRPr>
          </a:p>
        </p:txBody>
      </p:sp>
      <p:sp>
        <p:nvSpPr>
          <p:cNvPr id="385" name="Google Shape;385;p46"/>
          <p:cNvSpPr txBox="1"/>
          <p:nvPr/>
        </p:nvSpPr>
        <p:spPr>
          <a:xfrm>
            <a:off x="6802545"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73042"/>
                </a:solidFill>
                <a:latin typeface="Roboto"/>
                <a:ea typeface="Roboto"/>
                <a:cs typeface="Roboto"/>
                <a:sym typeface="Roboto"/>
              </a:rPr>
              <a:t>Pathway 3</a:t>
            </a:r>
            <a:endParaRPr sz="1800">
              <a:solidFill>
                <a:srgbClr val="07304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7"/>
          <p:cNvSpPr txBox="1"/>
          <p:nvPr/>
        </p:nvSpPr>
        <p:spPr>
          <a:xfrm>
            <a:off x="1245850" y="1784413"/>
            <a:ext cx="19353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3D85C6"/>
                </a:solidFill>
                <a:latin typeface="Roboto Medium"/>
                <a:ea typeface="Roboto Medium"/>
                <a:cs typeface="Roboto Medium"/>
                <a:sym typeface="Roboto Medium"/>
              </a:rPr>
              <a:t>Hello Android!</a:t>
            </a:r>
            <a:endParaRPr sz="2000">
              <a:solidFill>
                <a:srgbClr val="3D85C6"/>
              </a:solidFill>
              <a:latin typeface="Roboto Medium"/>
              <a:ea typeface="Roboto Medium"/>
              <a:cs typeface="Roboto Medium"/>
              <a:sym typeface="Roboto Medium"/>
            </a:endParaRPr>
          </a:p>
        </p:txBody>
      </p:sp>
      <p:pic>
        <p:nvPicPr>
          <p:cNvPr id="395" name="Google Shape;395;p47"/>
          <p:cNvPicPr preferRelativeResize="0"/>
          <p:nvPr/>
        </p:nvPicPr>
        <p:blipFill>
          <a:blip r:embed="rId3">
            <a:alphaModFix/>
          </a:blip>
          <a:stretch>
            <a:fillRect/>
          </a:stretch>
        </p:blipFill>
        <p:spPr>
          <a:xfrm>
            <a:off x="3509450" y="1317013"/>
            <a:ext cx="2242700" cy="1363200"/>
          </a:xfrm>
          <a:prstGeom prst="rect">
            <a:avLst/>
          </a:prstGeom>
          <a:noFill/>
          <a:ln>
            <a:noFill/>
          </a:ln>
        </p:spPr>
      </p:pic>
      <p:pic>
        <p:nvPicPr>
          <p:cNvPr id="396" name="Google Shape;396;p47"/>
          <p:cNvPicPr preferRelativeResize="0"/>
          <p:nvPr/>
        </p:nvPicPr>
        <p:blipFill>
          <a:blip r:embed="rId4">
            <a:alphaModFix/>
          </a:blip>
          <a:stretch>
            <a:fillRect/>
          </a:stretch>
        </p:blipFill>
        <p:spPr>
          <a:xfrm>
            <a:off x="6080462" y="1477050"/>
            <a:ext cx="1935434" cy="1043125"/>
          </a:xfrm>
          <a:prstGeom prst="rect">
            <a:avLst/>
          </a:prstGeom>
          <a:noFill/>
          <a:ln>
            <a:noFill/>
          </a:ln>
        </p:spPr>
      </p:pic>
      <p:sp>
        <p:nvSpPr>
          <p:cNvPr id="397" name="Google Shape;397;p47"/>
          <p:cNvSpPr txBox="1"/>
          <p:nvPr/>
        </p:nvSpPr>
        <p:spPr>
          <a:xfrm>
            <a:off x="300500" y="257525"/>
            <a:ext cx="4273200" cy="7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Views</a:t>
            </a:r>
            <a:endParaRPr b="1" sz="2400">
              <a:solidFill>
                <a:srgbClr val="000000"/>
              </a:solidFill>
              <a:latin typeface="Roboto"/>
              <a:ea typeface="Roboto"/>
              <a:cs typeface="Roboto"/>
              <a:sym typeface="Roboto"/>
            </a:endParaRPr>
          </a:p>
        </p:txBody>
      </p:sp>
      <p:sp>
        <p:nvSpPr>
          <p:cNvPr id="398" name="Google Shape;398;p47"/>
          <p:cNvSpPr txBox="1"/>
          <p:nvPr>
            <p:ph type="title"/>
          </p:nvPr>
        </p:nvSpPr>
        <p:spPr>
          <a:xfrm>
            <a:off x="1350525" y="2773188"/>
            <a:ext cx="1787400" cy="48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TextView</a:t>
            </a:r>
            <a:endParaRPr sz="2000"/>
          </a:p>
        </p:txBody>
      </p:sp>
      <p:sp>
        <p:nvSpPr>
          <p:cNvPr id="399" name="Google Shape;399;p47"/>
          <p:cNvSpPr txBox="1"/>
          <p:nvPr>
            <p:ph idx="4" type="title"/>
          </p:nvPr>
        </p:nvSpPr>
        <p:spPr>
          <a:xfrm>
            <a:off x="3754613" y="2773188"/>
            <a:ext cx="1787400" cy="48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ImageView</a:t>
            </a:r>
            <a:endParaRPr sz="2000"/>
          </a:p>
        </p:txBody>
      </p:sp>
      <p:sp>
        <p:nvSpPr>
          <p:cNvPr id="400" name="Google Shape;400;p47"/>
          <p:cNvSpPr txBox="1"/>
          <p:nvPr>
            <p:ph idx="6" type="title"/>
          </p:nvPr>
        </p:nvSpPr>
        <p:spPr>
          <a:xfrm>
            <a:off x="6158700" y="2773188"/>
            <a:ext cx="1787400" cy="48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Button</a:t>
            </a:r>
            <a:endParaRPr sz="2000"/>
          </a:p>
        </p:txBody>
      </p:sp>
      <p:cxnSp>
        <p:nvCxnSpPr>
          <p:cNvPr id="401" name="Google Shape;401;p47"/>
          <p:cNvCxnSpPr>
            <a:stCxn id="402" idx="3"/>
            <a:endCxn id="403" idx="1"/>
          </p:cNvCxnSpPr>
          <p:nvPr/>
        </p:nvCxnSpPr>
        <p:spPr>
          <a:xfrm>
            <a:off x="2341600" y="4353100"/>
            <a:ext cx="4461000" cy="0"/>
          </a:xfrm>
          <a:prstGeom prst="straightConnector1">
            <a:avLst/>
          </a:prstGeom>
          <a:noFill/>
          <a:ln cap="flat" cmpd="sng" w="28575">
            <a:solidFill>
              <a:srgbClr val="3DDC84"/>
            </a:solidFill>
            <a:prstDash val="solid"/>
            <a:round/>
            <a:headEnd len="med" w="med" type="none"/>
            <a:tailEnd len="med" w="med" type="none"/>
          </a:ln>
        </p:spPr>
      </p:cxnSp>
      <p:sp>
        <p:nvSpPr>
          <p:cNvPr id="404" name="Google Shape;404;p47"/>
          <p:cNvSpPr/>
          <p:nvPr/>
        </p:nvSpPr>
        <p:spPr>
          <a:xfrm>
            <a:off x="949600" y="4066800"/>
            <a:ext cx="1514700" cy="5727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05" name="Google Shape;405;p47"/>
          <p:cNvSpPr/>
          <p:nvPr/>
        </p:nvSpPr>
        <p:spPr>
          <a:xfrm>
            <a:off x="3814725" y="4066750"/>
            <a:ext cx="1514700" cy="5727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7"/>
          <p:cNvSpPr/>
          <p:nvPr/>
        </p:nvSpPr>
        <p:spPr>
          <a:xfrm>
            <a:off x="6679700" y="4066800"/>
            <a:ext cx="1514700" cy="572700"/>
          </a:xfrm>
          <a:prstGeom prst="roundRect">
            <a:avLst>
              <a:gd fmla="val 50000" name="adj"/>
            </a:avLst>
          </a:prstGeom>
          <a:solidFill>
            <a:srgbClr val="3DD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02" name="Google Shape;402;p47"/>
          <p:cNvSpPr txBox="1"/>
          <p:nvPr/>
        </p:nvSpPr>
        <p:spPr>
          <a:xfrm>
            <a:off x="1072600"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Pathway 1</a:t>
            </a:r>
            <a:endParaRPr sz="1800">
              <a:solidFill>
                <a:srgbClr val="666666"/>
              </a:solidFill>
              <a:latin typeface="Roboto"/>
              <a:ea typeface="Roboto"/>
              <a:cs typeface="Roboto"/>
              <a:sym typeface="Roboto"/>
            </a:endParaRPr>
          </a:p>
        </p:txBody>
      </p:sp>
      <p:sp>
        <p:nvSpPr>
          <p:cNvPr id="407" name="Google Shape;407;p47"/>
          <p:cNvSpPr txBox="1"/>
          <p:nvPr/>
        </p:nvSpPr>
        <p:spPr>
          <a:xfrm>
            <a:off x="3937385"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Pathway 2</a:t>
            </a:r>
            <a:endParaRPr sz="1800">
              <a:solidFill>
                <a:srgbClr val="666666"/>
              </a:solidFill>
              <a:latin typeface="Roboto"/>
              <a:ea typeface="Roboto"/>
              <a:cs typeface="Roboto"/>
              <a:sym typeface="Roboto"/>
            </a:endParaRPr>
          </a:p>
        </p:txBody>
      </p:sp>
      <p:sp>
        <p:nvSpPr>
          <p:cNvPr id="403" name="Google Shape;403;p47"/>
          <p:cNvSpPr txBox="1"/>
          <p:nvPr/>
        </p:nvSpPr>
        <p:spPr>
          <a:xfrm>
            <a:off x="6802545" y="4149400"/>
            <a:ext cx="12690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73042"/>
                </a:solidFill>
                <a:latin typeface="Roboto"/>
                <a:ea typeface="Roboto"/>
                <a:cs typeface="Roboto"/>
                <a:sym typeface="Roboto"/>
              </a:rPr>
              <a:t>Pathway 3</a:t>
            </a:r>
            <a:endParaRPr sz="1800">
              <a:solidFill>
                <a:srgbClr val="073042"/>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48"/>
          <p:cNvPicPr preferRelativeResize="0"/>
          <p:nvPr/>
        </p:nvPicPr>
        <p:blipFill>
          <a:blip r:embed="rId3">
            <a:alphaModFix/>
          </a:blip>
          <a:stretch>
            <a:fillRect/>
          </a:stretch>
        </p:blipFill>
        <p:spPr>
          <a:xfrm>
            <a:off x="2300213" y="1833101"/>
            <a:ext cx="4288529" cy="2870922"/>
          </a:xfrm>
          <a:prstGeom prst="rect">
            <a:avLst/>
          </a:prstGeom>
          <a:noFill/>
          <a:ln>
            <a:noFill/>
          </a:ln>
        </p:spPr>
      </p:pic>
      <p:pic>
        <p:nvPicPr>
          <p:cNvPr id="413" name="Google Shape;413;p48"/>
          <p:cNvPicPr preferRelativeResize="0"/>
          <p:nvPr/>
        </p:nvPicPr>
        <p:blipFill>
          <a:blip r:embed="rId4">
            <a:alphaModFix/>
          </a:blip>
          <a:stretch>
            <a:fillRect/>
          </a:stretch>
        </p:blipFill>
        <p:spPr>
          <a:xfrm>
            <a:off x="1244924" y="1342175"/>
            <a:ext cx="6461151" cy="3852776"/>
          </a:xfrm>
          <a:prstGeom prst="rect">
            <a:avLst/>
          </a:prstGeom>
          <a:noFill/>
          <a:ln>
            <a:noFill/>
          </a:ln>
        </p:spPr>
      </p:pic>
      <p:sp>
        <p:nvSpPr>
          <p:cNvPr id="414" name="Google Shape;414;p48"/>
          <p:cNvSpPr txBox="1"/>
          <p:nvPr>
            <p:ph idx="4294967295" type="title"/>
          </p:nvPr>
        </p:nvSpPr>
        <p:spPr>
          <a:xfrm>
            <a:off x="2435400" y="225975"/>
            <a:ext cx="42732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Roboto"/>
                <a:ea typeface="Roboto"/>
                <a:cs typeface="Roboto"/>
                <a:sym typeface="Roboto"/>
              </a:rPr>
              <a:t>Have a Question? Just ask</a:t>
            </a:r>
            <a:endParaRPr b="1" sz="2400">
              <a:latin typeface="Roboto"/>
              <a:ea typeface="Roboto"/>
              <a:cs typeface="Roboto"/>
              <a:sym typeface="Roboto"/>
            </a:endParaRPr>
          </a:p>
        </p:txBody>
      </p:sp>
      <p:sp>
        <p:nvSpPr>
          <p:cNvPr id="415" name="Google Shape;415;p48"/>
          <p:cNvSpPr txBox="1"/>
          <p:nvPr/>
        </p:nvSpPr>
        <p:spPr>
          <a:xfrm>
            <a:off x="1836750" y="668400"/>
            <a:ext cx="5318100" cy="33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Go to </a:t>
            </a:r>
            <a:r>
              <a:rPr lang="en" sz="1800">
                <a:latin typeface="Roboto"/>
                <a:ea typeface="Roboto"/>
                <a:cs typeface="Roboto"/>
                <a:sym typeface="Roboto"/>
              </a:rPr>
              <a:t>g.co/android/basics</a:t>
            </a:r>
            <a:endParaRPr sz="1800">
              <a:latin typeface="Roboto"/>
              <a:ea typeface="Roboto"/>
              <a:cs typeface="Roboto"/>
              <a:sym typeface="Roboto"/>
            </a:endParaRPr>
          </a:p>
          <a:p>
            <a:pPr indent="0" lvl="0" marL="0" rtl="0" algn="ctr">
              <a:spcBef>
                <a:spcPts val="0"/>
              </a:spcBef>
              <a:spcAft>
                <a:spcPts val="0"/>
              </a:spcAft>
              <a:buNone/>
            </a:pPr>
            <a:r>
              <a:rPr lang="en" sz="1800">
                <a:latin typeface="Roboto"/>
                <a:ea typeface="Roboto"/>
                <a:cs typeface="Roboto"/>
                <a:sym typeface="Roboto"/>
              </a:rPr>
              <a:t>Start Android Basics in Kotlin Course</a:t>
            </a:r>
            <a:endParaRPr sz="1800">
              <a:solidFill>
                <a:schemeClr val="dk1"/>
              </a:solidFill>
              <a:latin typeface="Roboto"/>
              <a:ea typeface="Roboto"/>
              <a:cs typeface="Roboto"/>
              <a:sym typeface="Roboto"/>
            </a:endParaRPr>
          </a:p>
          <a:p>
            <a:pPr indent="0" lvl="0" marL="0" rtl="0" algn="ctr">
              <a:spcBef>
                <a:spcPts val="0"/>
              </a:spcBef>
              <a:spcAft>
                <a:spcPts val="1000"/>
              </a:spcAft>
              <a:buNone/>
            </a:pPr>
            <a:r>
              <a:rPr lang="en" sz="1800">
                <a:solidFill>
                  <a:schemeClr val="dk1"/>
                </a:solidFill>
                <a:latin typeface="Roboto"/>
                <a:ea typeface="Roboto"/>
                <a:cs typeface="Roboto"/>
                <a:sym typeface="Roboto"/>
              </a:rPr>
              <a:t>Work on Unit 1, Pathway 1</a:t>
            </a:r>
            <a:endParaRPr sz="1800">
              <a:solidFill>
                <a:schemeClr val="dk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49"/>
          <p:cNvPicPr preferRelativeResize="0"/>
          <p:nvPr/>
        </p:nvPicPr>
        <p:blipFill>
          <a:blip r:embed="rId3">
            <a:alphaModFix/>
          </a:blip>
          <a:stretch>
            <a:fillRect/>
          </a:stretch>
        </p:blipFill>
        <p:spPr>
          <a:xfrm>
            <a:off x="2055850" y="268450"/>
            <a:ext cx="6936102" cy="4471949"/>
          </a:xfrm>
          <a:prstGeom prst="rect">
            <a:avLst/>
          </a:prstGeom>
          <a:noFill/>
          <a:ln>
            <a:noFill/>
          </a:ln>
        </p:spPr>
      </p:pic>
      <p:sp>
        <p:nvSpPr>
          <p:cNvPr id="421" name="Google Shape;421;p49"/>
          <p:cNvSpPr txBox="1"/>
          <p:nvPr>
            <p:ph idx="2" type="title"/>
          </p:nvPr>
        </p:nvSpPr>
        <p:spPr>
          <a:xfrm>
            <a:off x="274775" y="3362375"/>
            <a:ext cx="3596400" cy="131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Share what you’ve</a:t>
            </a:r>
            <a:endParaRPr b="1" sz="2400">
              <a:latin typeface="Roboto"/>
              <a:ea typeface="Roboto"/>
              <a:cs typeface="Roboto"/>
              <a:sym typeface="Roboto"/>
            </a:endParaRPr>
          </a:p>
          <a:p>
            <a:pPr indent="0" lvl="0" marL="0" rtl="0" algn="l">
              <a:spcBef>
                <a:spcPts val="0"/>
              </a:spcBef>
              <a:spcAft>
                <a:spcPts val="0"/>
              </a:spcAft>
              <a:buNone/>
            </a:pPr>
            <a:r>
              <a:rPr b="1" lang="en" sz="2400">
                <a:latin typeface="Roboto"/>
                <a:ea typeface="Roboto"/>
                <a:cs typeface="Roboto"/>
                <a:sym typeface="Roboto"/>
              </a:rPr>
              <a:t>learned with </a:t>
            </a:r>
            <a:r>
              <a:rPr b="1" lang="en" sz="2400">
                <a:solidFill>
                  <a:schemeClr val="dk1"/>
                </a:solidFill>
                <a:highlight>
                  <a:srgbClr val="3DDC84"/>
                </a:highlight>
                <a:latin typeface="Roboto"/>
                <a:ea typeface="Roboto"/>
                <a:cs typeface="Roboto"/>
                <a:sym typeface="Roboto"/>
              </a:rPr>
              <a:t>#AndroidStudyJams</a:t>
            </a:r>
            <a:endParaRPr b="1" sz="2400">
              <a:highlight>
                <a:srgbClr val="3DDC84"/>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300500" y="990000"/>
            <a:ext cx="5673000" cy="8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०"/>
            </a:pPr>
            <a:r>
              <a:rPr lang="en" sz="1800"/>
              <a:t>Basic computer literacy</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Clr>
                <a:srgbClr val="000000"/>
              </a:buClr>
              <a:buSzPts val="1800"/>
              <a:buChar char="०"/>
            </a:pPr>
            <a:r>
              <a:rPr lang="en" sz="1800"/>
              <a:t>Basic math skills</a:t>
            </a:r>
            <a:endParaRPr sz="1800"/>
          </a:p>
          <a:p>
            <a:pPr indent="0" lvl="0" marL="0" rtl="0" algn="l">
              <a:spcBef>
                <a:spcPts val="0"/>
              </a:spcBef>
              <a:spcAft>
                <a:spcPts val="0"/>
              </a:spcAft>
              <a:buNone/>
            </a:pPr>
            <a:r>
              <a:t/>
            </a:r>
            <a:endParaRPr sz="1800"/>
          </a:p>
          <a:p>
            <a:pPr indent="-342900" lvl="0" marL="457200" rtl="0" algn="l">
              <a:spcBef>
                <a:spcPts val="0"/>
              </a:spcBef>
              <a:spcAft>
                <a:spcPts val="0"/>
              </a:spcAft>
              <a:buClr>
                <a:srgbClr val="000000"/>
              </a:buClr>
              <a:buSzPts val="1800"/>
              <a:buChar char="०"/>
            </a:pPr>
            <a:r>
              <a:rPr lang="en" sz="1800"/>
              <a:t>Computer &amp; headphones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Clr>
                <a:srgbClr val="000000"/>
              </a:buClr>
              <a:buSzPts val="1800"/>
              <a:buChar char="०"/>
            </a:pPr>
            <a:r>
              <a:rPr lang="en" sz="1800"/>
              <a:t>Internet connection</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Clr>
                <a:srgbClr val="000000"/>
              </a:buClr>
              <a:buSzPts val="1800"/>
              <a:buChar char="०"/>
            </a:pPr>
            <a:r>
              <a:rPr lang="en" sz="1800"/>
              <a:t>(Optional) Android device &amp; USB cable</a:t>
            </a:r>
            <a:endParaRPr sz="1800"/>
          </a:p>
          <a:p>
            <a:pPr indent="-228600" lvl="0" marL="457200" rtl="0" algn="l">
              <a:spcBef>
                <a:spcPts val="0"/>
              </a:spcBef>
              <a:spcAft>
                <a:spcPts val="0"/>
              </a:spcAft>
              <a:buNone/>
            </a:pPr>
            <a:r>
              <a:t/>
            </a:r>
            <a:endParaRPr sz="1800"/>
          </a:p>
        </p:txBody>
      </p:sp>
      <p:sp>
        <p:nvSpPr>
          <p:cNvPr id="157" name="Google Shape;157;p23"/>
          <p:cNvSpPr txBox="1"/>
          <p:nvPr>
            <p:ph idx="2" type="title"/>
          </p:nvPr>
        </p:nvSpPr>
        <p:spPr>
          <a:xfrm>
            <a:off x="300500" y="257525"/>
            <a:ext cx="50418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Prerequisites</a:t>
            </a:r>
            <a:endParaRPr/>
          </a:p>
        </p:txBody>
      </p:sp>
      <p:pic>
        <p:nvPicPr>
          <p:cNvPr id="158" name="Google Shape;158;p23"/>
          <p:cNvPicPr preferRelativeResize="0"/>
          <p:nvPr/>
        </p:nvPicPr>
        <p:blipFill>
          <a:blip r:embed="rId3">
            <a:alphaModFix/>
          </a:blip>
          <a:stretch>
            <a:fillRect/>
          </a:stretch>
        </p:blipFill>
        <p:spPr>
          <a:xfrm>
            <a:off x="4321474" y="2706125"/>
            <a:ext cx="4553500" cy="24373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50"/>
          <p:cNvPicPr preferRelativeResize="0"/>
          <p:nvPr/>
        </p:nvPicPr>
        <p:blipFill rotWithShape="1">
          <a:blip r:embed="rId3">
            <a:alphaModFix/>
          </a:blip>
          <a:srcRect b="24322" l="22211" r="14847" t="0"/>
          <a:stretch/>
        </p:blipFill>
        <p:spPr>
          <a:xfrm>
            <a:off x="5225653" y="730072"/>
            <a:ext cx="3272148" cy="3934620"/>
          </a:xfrm>
          <a:prstGeom prst="rect">
            <a:avLst/>
          </a:prstGeom>
          <a:noFill/>
          <a:ln>
            <a:noFill/>
          </a:ln>
        </p:spPr>
      </p:pic>
      <p:sp>
        <p:nvSpPr>
          <p:cNvPr id="427" name="Google Shape;427;p50"/>
          <p:cNvSpPr txBox="1"/>
          <p:nvPr>
            <p:ph type="title"/>
          </p:nvPr>
        </p:nvSpPr>
        <p:spPr>
          <a:xfrm>
            <a:off x="319416" y="-20100"/>
            <a:ext cx="3884100" cy="516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Stay tuned for Session 2</a:t>
            </a:r>
            <a:endParaRPr/>
          </a:p>
        </p:txBody>
      </p:sp>
      <p:pic>
        <p:nvPicPr>
          <p:cNvPr id="428" name="Google Shape;428;p50"/>
          <p:cNvPicPr preferRelativeResize="0"/>
          <p:nvPr/>
        </p:nvPicPr>
        <p:blipFill rotWithShape="1">
          <a:blip r:embed="rId4">
            <a:alphaModFix/>
          </a:blip>
          <a:srcRect b="23989" l="0" r="0" t="0"/>
          <a:stretch/>
        </p:blipFill>
        <p:spPr>
          <a:xfrm>
            <a:off x="5584550" y="952975"/>
            <a:ext cx="2640076" cy="371172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51"/>
          <p:cNvPicPr preferRelativeResize="0"/>
          <p:nvPr/>
        </p:nvPicPr>
        <p:blipFill>
          <a:blip r:embed="rId3">
            <a:alphaModFix/>
          </a:blip>
          <a:stretch>
            <a:fillRect/>
          </a:stretch>
        </p:blipFill>
        <p:spPr>
          <a:xfrm>
            <a:off x="6045550" y="3384375"/>
            <a:ext cx="3072050" cy="1759126"/>
          </a:xfrm>
          <a:prstGeom prst="rect">
            <a:avLst/>
          </a:prstGeom>
          <a:noFill/>
          <a:ln>
            <a:noFill/>
          </a:ln>
        </p:spPr>
      </p:pic>
      <p:sp>
        <p:nvSpPr>
          <p:cNvPr id="434" name="Google Shape;434;p51"/>
          <p:cNvSpPr txBox="1"/>
          <p:nvPr>
            <p:ph idx="2" type="title"/>
          </p:nvPr>
        </p:nvSpPr>
        <p:spPr>
          <a:xfrm>
            <a:off x="300500" y="257525"/>
            <a:ext cx="50418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Continue learning!</a:t>
            </a:r>
            <a:endParaRPr/>
          </a:p>
        </p:txBody>
      </p:sp>
      <p:sp>
        <p:nvSpPr>
          <p:cNvPr id="435" name="Google Shape;435;p51"/>
          <p:cNvSpPr txBox="1"/>
          <p:nvPr>
            <p:ph type="title"/>
          </p:nvPr>
        </p:nvSpPr>
        <p:spPr>
          <a:xfrm>
            <a:off x="336300" y="942825"/>
            <a:ext cx="8705100" cy="3435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700">
                <a:latin typeface="Roboto"/>
                <a:ea typeface="Roboto"/>
                <a:cs typeface="Roboto"/>
                <a:sym typeface="Roboto"/>
              </a:rPr>
              <a:t>Keep coming back to Study Jams! </a:t>
            </a:r>
            <a:endParaRPr sz="1700">
              <a:latin typeface="Roboto"/>
              <a:ea typeface="Roboto"/>
              <a:cs typeface="Roboto"/>
              <a:sym typeface="Roboto"/>
            </a:endParaRPr>
          </a:p>
          <a:p>
            <a:pPr indent="0" lvl="0" marL="0" marR="0" rtl="0" algn="l">
              <a:lnSpc>
                <a:spcPct val="115000"/>
              </a:lnSpc>
              <a:spcBef>
                <a:spcPts val="0"/>
              </a:spcBef>
              <a:spcAft>
                <a:spcPts val="0"/>
              </a:spcAft>
              <a:buNone/>
            </a:pPr>
            <a:r>
              <a:rPr lang="en" sz="1700">
                <a:latin typeface="Roboto"/>
                <a:ea typeface="Roboto"/>
                <a:cs typeface="Roboto"/>
                <a:sym typeface="Roboto"/>
              </a:rPr>
              <a:t>Learn on your own by going through </a:t>
            </a:r>
            <a:r>
              <a:rPr lang="en" sz="1700" u="sng">
                <a:solidFill>
                  <a:schemeClr val="hlink"/>
                </a:solidFill>
                <a:latin typeface="Roboto"/>
                <a:ea typeface="Roboto"/>
                <a:cs typeface="Roboto"/>
                <a:sym typeface="Roboto"/>
                <a:hlinkClick r:id="rId4"/>
              </a:rPr>
              <a:t>Android Basics in Kotlin Course</a:t>
            </a:r>
            <a:r>
              <a:rPr lang="en" sz="1700" u="sng">
                <a:solidFill>
                  <a:schemeClr val="hlink"/>
                </a:solidFill>
                <a:latin typeface="Roboto"/>
                <a:ea typeface="Roboto"/>
                <a:cs typeface="Roboto"/>
                <a:sym typeface="Roboto"/>
                <a:hlinkClick r:id="rId5"/>
              </a:rPr>
              <a:t>.</a:t>
            </a:r>
            <a:endParaRPr/>
          </a:p>
          <a:p>
            <a:pPr indent="0" lvl="0" marL="0" rtl="0" algn="l">
              <a:lnSpc>
                <a:spcPct val="115000"/>
              </a:lnSpc>
              <a:spcBef>
                <a:spcPts val="0"/>
              </a:spcBef>
              <a:spcAft>
                <a:spcPts val="0"/>
              </a:spcAft>
              <a:buClr>
                <a:schemeClr val="dk1"/>
              </a:buClr>
              <a:buSzPts val="1100"/>
              <a:buFont typeface="Arial"/>
              <a:buNone/>
            </a:pPr>
            <a:r>
              <a:rPr lang="en" sz="1700">
                <a:latin typeface="Roboto"/>
                <a:ea typeface="Roboto"/>
                <a:cs typeface="Roboto"/>
                <a:sym typeface="Roboto"/>
              </a:rPr>
              <a:t>Modify your existing apps and add more features to them.</a:t>
            </a:r>
            <a:endParaRPr sz="1700">
              <a:latin typeface="Roboto"/>
              <a:ea typeface="Roboto"/>
              <a:cs typeface="Roboto"/>
              <a:sym typeface="Roboto"/>
            </a:endParaRPr>
          </a:p>
          <a:p>
            <a:pPr indent="0" lvl="0" marL="0" marR="0" rtl="0" algn="l">
              <a:lnSpc>
                <a:spcPct val="100000"/>
              </a:lnSpc>
              <a:spcBef>
                <a:spcPts val="0"/>
              </a:spcBef>
              <a:spcAft>
                <a:spcPts val="0"/>
              </a:spcAft>
              <a:buNone/>
            </a:pPr>
            <a:r>
              <a:rPr lang="en" sz="1700" u="sng">
                <a:solidFill>
                  <a:schemeClr val="hlink"/>
                </a:solidFill>
                <a:latin typeface="Roboto"/>
                <a:ea typeface="Roboto"/>
                <a:cs typeface="Roboto"/>
                <a:sym typeface="Roboto"/>
                <a:hlinkClick r:id="rId6"/>
              </a:rPr>
              <a:t> </a:t>
            </a:r>
            <a:r>
              <a:rPr lang="en" sz="1700">
                <a:latin typeface="Roboto"/>
                <a:ea typeface="Roboto"/>
                <a:cs typeface="Roboto"/>
                <a:sym typeface="Roboto"/>
              </a:rPr>
              <a:t> </a:t>
            </a:r>
            <a:endParaRPr sz="17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t/>
            </a:r>
            <a:endParaRPr sz="17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700">
              <a:latin typeface="Roboto"/>
              <a:ea typeface="Roboto"/>
              <a:cs typeface="Roboto"/>
              <a:sym typeface="Roboto"/>
            </a:endParaRPr>
          </a:p>
        </p:txBody>
      </p:sp>
      <p:sp>
        <p:nvSpPr>
          <p:cNvPr id="436" name="Google Shape;436;p51"/>
          <p:cNvSpPr txBox="1"/>
          <p:nvPr/>
        </p:nvSpPr>
        <p:spPr>
          <a:xfrm>
            <a:off x="326400" y="2044025"/>
            <a:ext cx="6924300" cy="2638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700">
                <a:solidFill>
                  <a:schemeClr val="dk1"/>
                </a:solidFill>
                <a:latin typeface="Roboto"/>
                <a:ea typeface="Roboto"/>
                <a:cs typeface="Roboto"/>
                <a:sym typeface="Roboto"/>
              </a:rPr>
              <a:t>Additional resources to check out:</a:t>
            </a:r>
            <a:endParaRPr sz="1700">
              <a:solidFill>
                <a:schemeClr val="dk1"/>
              </a:solidFill>
              <a:latin typeface="Roboto"/>
              <a:ea typeface="Roboto"/>
              <a:cs typeface="Roboto"/>
              <a:sym typeface="Roboto"/>
            </a:endParaRPr>
          </a:p>
          <a:p>
            <a:pPr indent="-336550" lvl="0" marL="457200" rtl="0" algn="l">
              <a:lnSpc>
                <a:spcPct val="115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Official Android Developers Site: </a:t>
            </a:r>
            <a:r>
              <a:rPr lang="en" sz="1700" u="sng">
                <a:solidFill>
                  <a:schemeClr val="accent5"/>
                </a:solidFill>
                <a:latin typeface="Roboto"/>
                <a:ea typeface="Roboto"/>
                <a:cs typeface="Roboto"/>
                <a:sym typeface="Roboto"/>
                <a:hlinkClick r:id="rId7">
                  <a:extLst>
                    <a:ext uri="{A12FA001-AC4F-418D-AE19-62706E023703}">
                      <ahyp:hlinkClr val="tx"/>
                    </a:ext>
                  </a:extLst>
                </a:hlinkClick>
              </a:rPr>
              <a:t>developer.android.com</a:t>
            </a:r>
            <a:endParaRPr sz="1700">
              <a:solidFill>
                <a:schemeClr val="dk1"/>
              </a:solidFill>
              <a:latin typeface="Roboto"/>
              <a:ea typeface="Roboto"/>
              <a:cs typeface="Roboto"/>
              <a:sym typeface="Roboto"/>
            </a:endParaRPr>
          </a:p>
          <a:p>
            <a:pPr indent="-336550" lvl="0" marL="457200" rtl="0" algn="l">
              <a:lnSpc>
                <a:spcPct val="115000"/>
              </a:lnSpc>
              <a:spcBef>
                <a:spcPts val="0"/>
              </a:spcBef>
              <a:spcAft>
                <a:spcPts val="0"/>
              </a:spcAft>
              <a:buClr>
                <a:schemeClr val="dk1"/>
              </a:buClr>
              <a:buSzPts val="1700"/>
              <a:buFont typeface="Roboto"/>
              <a:buChar char="●"/>
            </a:pPr>
            <a:r>
              <a:rPr lang="en" sz="1700" u="sng">
                <a:solidFill>
                  <a:schemeClr val="accent5"/>
                </a:solidFill>
                <a:latin typeface="Roboto"/>
                <a:ea typeface="Roboto"/>
                <a:cs typeface="Roboto"/>
                <a:sym typeface="Roboto"/>
                <a:hlinkClick r:id="rId8">
                  <a:extLst>
                    <a:ext uri="{A12FA001-AC4F-418D-AE19-62706E023703}">
                      <ahyp:hlinkClr val="tx"/>
                    </a:ext>
                  </a:extLst>
                </a:hlinkClick>
              </a:rPr>
              <a:t>Learn Kotlin By Example</a:t>
            </a:r>
            <a:endParaRPr sz="1700">
              <a:solidFill>
                <a:schemeClr val="dk1"/>
              </a:solidFill>
              <a:latin typeface="Roboto"/>
              <a:ea typeface="Roboto"/>
              <a:cs typeface="Roboto"/>
              <a:sym typeface="Roboto"/>
            </a:endParaRPr>
          </a:p>
          <a:p>
            <a:pPr indent="-336550" lvl="0" marL="457200" rtl="0" algn="l">
              <a:lnSpc>
                <a:spcPct val="115000"/>
              </a:lnSpc>
              <a:spcBef>
                <a:spcPts val="0"/>
              </a:spcBef>
              <a:spcAft>
                <a:spcPts val="0"/>
              </a:spcAft>
              <a:buClr>
                <a:schemeClr val="dk1"/>
              </a:buClr>
              <a:buSzPts val="1700"/>
              <a:buFont typeface="Roboto"/>
              <a:buChar char="●"/>
            </a:pPr>
            <a:r>
              <a:rPr lang="en" sz="1700" u="sng">
                <a:solidFill>
                  <a:schemeClr val="accent5"/>
                </a:solidFill>
                <a:latin typeface="Roboto"/>
                <a:ea typeface="Roboto"/>
                <a:cs typeface="Roboto"/>
                <a:sym typeface="Roboto"/>
                <a:hlinkClick r:id="rId9">
                  <a:extLst>
                    <a:ext uri="{A12FA001-AC4F-418D-AE19-62706E023703}">
                      <ahyp:hlinkClr val="tx"/>
                    </a:ext>
                  </a:extLst>
                </a:hlinkClick>
              </a:rPr>
              <a:t>Official Android Developers Blog</a:t>
            </a:r>
            <a:r>
              <a:rPr lang="en" sz="1700">
                <a:solidFill>
                  <a:schemeClr val="dk1"/>
                </a:solidFill>
                <a:latin typeface="Roboto"/>
                <a:ea typeface="Roboto"/>
                <a:cs typeface="Roboto"/>
                <a:sym typeface="Roboto"/>
              </a:rPr>
              <a:t> (for announcements)</a:t>
            </a:r>
            <a:endParaRPr sz="1700">
              <a:solidFill>
                <a:schemeClr val="dk1"/>
              </a:solidFill>
              <a:latin typeface="Roboto"/>
              <a:ea typeface="Roboto"/>
              <a:cs typeface="Roboto"/>
              <a:sym typeface="Roboto"/>
            </a:endParaRPr>
          </a:p>
          <a:p>
            <a:pPr indent="-336550" lvl="0" marL="457200" rtl="0" algn="l">
              <a:lnSpc>
                <a:spcPct val="115000"/>
              </a:lnSpc>
              <a:spcBef>
                <a:spcPts val="0"/>
              </a:spcBef>
              <a:spcAft>
                <a:spcPts val="0"/>
              </a:spcAft>
              <a:buClr>
                <a:schemeClr val="dk1"/>
              </a:buClr>
              <a:buSzPts val="1700"/>
              <a:buFont typeface="Roboto"/>
              <a:buChar char="●"/>
            </a:pPr>
            <a:r>
              <a:rPr lang="en" sz="1700" u="sng">
                <a:solidFill>
                  <a:schemeClr val="accent5"/>
                </a:solidFill>
                <a:latin typeface="Roboto"/>
                <a:ea typeface="Roboto"/>
                <a:cs typeface="Roboto"/>
                <a:sym typeface="Roboto"/>
                <a:hlinkClick r:id="rId10">
                  <a:extLst>
                    <a:ext uri="{A12FA001-AC4F-418D-AE19-62706E023703}">
                      <ahyp:hlinkClr val="tx"/>
                    </a:ext>
                  </a:extLst>
                </a:hlinkClick>
              </a:rPr>
              <a:t>Android Developers Medium Blog</a:t>
            </a:r>
            <a:r>
              <a:rPr lang="en" sz="1700">
                <a:solidFill>
                  <a:schemeClr val="dk1"/>
                </a:solidFill>
                <a:latin typeface="Roboto"/>
                <a:ea typeface="Roboto"/>
                <a:cs typeface="Roboto"/>
                <a:sym typeface="Roboto"/>
              </a:rPr>
              <a:t> (for more technical articles)</a:t>
            </a:r>
            <a:endParaRPr sz="1700">
              <a:solidFill>
                <a:schemeClr val="dk1"/>
              </a:solidFill>
              <a:latin typeface="Roboto"/>
              <a:ea typeface="Roboto"/>
              <a:cs typeface="Roboto"/>
              <a:sym typeface="Roboto"/>
            </a:endParaRPr>
          </a:p>
          <a:p>
            <a:pPr indent="-336550" lvl="0" marL="457200" rtl="0" algn="l">
              <a:lnSpc>
                <a:spcPct val="115000"/>
              </a:lnSpc>
              <a:spcBef>
                <a:spcPts val="0"/>
              </a:spcBef>
              <a:spcAft>
                <a:spcPts val="0"/>
              </a:spcAft>
              <a:buClr>
                <a:schemeClr val="dk1"/>
              </a:buClr>
              <a:buSzPts val="1700"/>
              <a:buFont typeface="Roboto"/>
              <a:buChar char="●"/>
            </a:pPr>
            <a:r>
              <a:rPr lang="en" sz="1700" u="sng">
                <a:solidFill>
                  <a:schemeClr val="accent5"/>
                </a:solidFill>
                <a:latin typeface="Roboto"/>
                <a:ea typeface="Roboto"/>
                <a:cs typeface="Roboto"/>
                <a:sym typeface="Roboto"/>
                <a:hlinkClick r:id="rId11">
                  <a:extLst>
                    <a:ext uri="{A12FA001-AC4F-418D-AE19-62706E023703}">
                      <ahyp:hlinkClr val="tx"/>
                    </a:ext>
                  </a:extLst>
                </a:hlinkClick>
              </a:rPr>
              <a:t>Android Developers</a:t>
            </a:r>
            <a:r>
              <a:rPr lang="en" sz="1700">
                <a:solidFill>
                  <a:schemeClr val="dk1"/>
                </a:solidFill>
                <a:latin typeface="Roboto"/>
                <a:ea typeface="Roboto"/>
                <a:cs typeface="Roboto"/>
                <a:sym typeface="Roboto"/>
              </a:rPr>
              <a:t> YouTube channel</a:t>
            </a:r>
            <a:endParaRPr sz="1700">
              <a:solidFill>
                <a:schemeClr val="dk1"/>
              </a:solidFill>
              <a:latin typeface="Roboto"/>
              <a:ea typeface="Roboto"/>
              <a:cs typeface="Roboto"/>
              <a:sym typeface="Roboto"/>
            </a:endParaRPr>
          </a:p>
          <a:p>
            <a:pPr indent="-336550" lvl="0" marL="457200" rtl="0" algn="l">
              <a:lnSpc>
                <a:spcPct val="115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Follow </a:t>
            </a:r>
            <a:r>
              <a:rPr lang="en" sz="1700" u="sng">
                <a:solidFill>
                  <a:schemeClr val="accent5"/>
                </a:solidFill>
                <a:latin typeface="Roboto"/>
                <a:ea typeface="Roboto"/>
                <a:cs typeface="Roboto"/>
                <a:sym typeface="Roboto"/>
                <a:hlinkClick r:id="rId12">
                  <a:extLst>
                    <a:ext uri="{A12FA001-AC4F-418D-AE19-62706E023703}">
                      <ahyp:hlinkClr val="tx"/>
                    </a:ext>
                  </a:extLst>
                </a:hlinkClick>
              </a:rPr>
              <a:t>@AndroidDev</a:t>
            </a:r>
            <a:r>
              <a:rPr lang="en" sz="1700">
                <a:solidFill>
                  <a:schemeClr val="dk1"/>
                </a:solidFill>
                <a:latin typeface="Roboto"/>
                <a:ea typeface="Roboto"/>
                <a:cs typeface="Roboto"/>
                <a:sym typeface="Roboto"/>
              </a:rPr>
              <a:t> on Twitter</a:t>
            </a:r>
            <a:endParaRPr sz="1700">
              <a:solidFill>
                <a:schemeClr val="dk1"/>
              </a:solidFill>
              <a:latin typeface="Roboto"/>
              <a:ea typeface="Roboto"/>
              <a:cs typeface="Roboto"/>
              <a:sym typeface="Roboto"/>
            </a:endParaRPr>
          </a:p>
          <a:p>
            <a:pPr indent="-336550" lvl="0" marL="457200" rtl="0" algn="l">
              <a:lnSpc>
                <a:spcPct val="115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Subscribe to the </a:t>
            </a:r>
            <a:r>
              <a:rPr lang="en" sz="1700" u="sng">
                <a:solidFill>
                  <a:schemeClr val="hlink"/>
                </a:solidFill>
                <a:latin typeface="Roboto"/>
                <a:ea typeface="Roboto"/>
                <a:cs typeface="Roboto"/>
                <a:sym typeface="Roboto"/>
                <a:hlinkClick r:id="rId13"/>
              </a:rPr>
              <a:t>Android Developer Newsletter</a:t>
            </a:r>
            <a:endParaRPr sz="1700" u="sng">
              <a:solidFill>
                <a:schemeClr val="accent5"/>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042"/>
        </a:solidFill>
      </p:bgPr>
    </p:bg>
    <p:spTree>
      <p:nvGrpSpPr>
        <p:cNvPr id="162" name="Shape 162"/>
        <p:cNvGrpSpPr/>
        <p:nvPr/>
      </p:nvGrpSpPr>
      <p:grpSpPr>
        <a:xfrm>
          <a:off x="0" y="0"/>
          <a:ext cx="0" cy="0"/>
          <a:chOff x="0" y="0"/>
          <a:chExt cx="0" cy="0"/>
        </a:xfrm>
      </p:grpSpPr>
      <p:sp>
        <p:nvSpPr>
          <p:cNvPr id="163" name="Google Shape;163;p24"/>
          <p:cNvSpPr txBox="1"/>
          <p:nvPr>
            <p:ph type="title"/>
          </p:nvPr>
        </p:nvSpPr>
        <p:spPr>
          <a:xfrm>
            <a:off x="880175" y="1994775"/>
            <a:ext cx="7383600" cy="115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Why do you want to learn Android?</a:t>
            </a:r>
            <a:endParaRPr>
              <a:solidFill>
                <a:schemeClr val="lt1"/>
              </a:solidFill>
            </a:endParaRPr>
          </a:p>
          <a:p>
            <a:pPr indent="0" lvl="0" marL="0" rtl="0" algn="ctr">
              <a:spcBef>
                <a:spcPts val="2000"/>
              </a:spcBef>
              <a:spcAft>
                <a:spcPts val="2000"/>
              </a:spcAft>
              <a:buNone/>
            </a:pPr>
            <a:r>
              <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Android</a:t>
            </a:r>
            <a:endParaRPr/>
          </a:p>
        </p:txBody>
      </p:sp>
      <p:sp>
        <p:nvSpPr>
          <p:cNvPr id="169" name="Google Shape;169;p2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0" name="Google Shape;170;p25"/>
          <p:cNvPicPr preferRelativeResize="0"/>
          <p:nvPr/>
        </p:nvPicPr>
        <p:blipFill>
          <a:blip r:embed="rId3">
            <a:alphaModFix/>
          </a:blip>
          <a:stretch>
            <a:fillRect/>
          </a:stretch>
        </p:blipFill>
        <p:spPr>
          <a:xfrm>
            <a:off x="5680723" y="2804976"/>
            <a:ext cx="3463274" cy="1853801"/>
          </a:xfrm>
          <a:prstGeom prst="rect">
            <a:avLst/>
          </a:prstGeom>
          <a:noFill/>
          <a:ln>
            <a:noFill/>
          </a:ln>
        </p:spPr>
      </p:pic>
      <p:sp>
        <p:nvSpPr>
          <p:cNvPr id="171" name="Google Shape;171;p25"/>
          <p:cNvSpPr txBox="1"/>
          <p:nvPr>
            <p:ph idx="1" type="body"/>
          </p:nvPr>
        </p:nvSpPr>
        <p:spPr>
          <a:xfrm>
            <a:off x="311700" y="1468500"/>
            <a:ext cx="6986100" cy="27306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dk1"/>
              </a:buClr>
              <a:buSzPts val="2400"/>
              <a:buChar char="●"/>
            </a:pPr>
            <a:r>
              <a:rPr lang="en">
                <a:solidFill>
                  <a:schemeClr val="dk1"/>
                </a:solidFill>
              </a:rPr>
              <a:t>Open-source mobile platform</a:t>
            </a:r>
            <a:endParaRPr>
              <a:solidFill>
                <a:schemeClr val="dk1"/>
              </a:solidFill>
            </a:endParaRPr>
          </a:p>
          <a:p>
            <a:pPr indent="-381000" lvl="0" marL="457200" rtl="0" algn="l">
              <a:lnSpc>
                <a:spcPct val="115000"/>
              </a:lnSpc>
              <a:spcBef>
                <a:spcPts val="1000"/>
              </a:spcBef>
              <a:spcAft>
                <a:spcPts val="0"/>
              </a:spcAft>
              <a:buClr>
                <a:schemeClr val="dk1"/>
              </a:buClr>
              <a:buSzPts val="2400"/>
              <a:buChar char="●"/>
            </a:pPr>
            <a:r>
              <a:rPr lang="en">
                <a:solidFill>
                  <a:schemeClr val="dk1"/>
                </a:solidFill>
              </a:rPr>
              <a:t>12 major platform releases so far</a:t>
            </a:r>
            <a:endParaRPr>
              <a:solidFill>
                <a:schemeClr val="dk1"/>
              </a:solidFill>
            </a:endParaRPr>
          </a:p>
          <a:p>
            <a:pPr indent="-381000" lvl="0" marL="457200" rtl="0" algn="l">
              <a:lnSpc>
                <a:spcPct val="115000"/>
              </a:lnSpc>
              <a:spcBef>
                <a:spcPts val="1000"/>
              </a:spcBef>
              <a:spcAft>
                <a:spcPts val="0"/>
              </a:spcAft>
              <a:buClr>
                <a:schemeClr val="dk1"/>
              </a:buClr>
              <a:buSzPts val="2400"/>
              <a:buChar char="●"/>
            </a:pPr>
            <a:r>
              <a:rPr lang="en">
                <a:solidFill>
                  <a:schemeClr val="dk1"/>
                </a:solidFill>
              </a:rPr>
              <a:t>2.5 billion monthly active Android devices</a:t>
            </a:r>
            <a:endParaRPr>
              <a:solidFill>
                <a:schemeClr val="dk1"/>
              </a:solidFill>
            </a:endParaRPr>
          </a:p>
          <a:p>
            <a:pPr indent="-381000" lvl="0" marL="457200" rtl="0" algn="l">
              <a:lnSpc>
                <a:spcPct val="115000"/>
              </a:lnSpc>
              <a:spcBef>
                <a:spcPts val="1000"/>
              </a:spcBef>
              <a:spcAft>
                <a:spcPts val="0"/>
              </a:spcAft>
              <a:buClr>
                <a:schemeClr val="dk1"/>
              </a:buClr>
              <a:buSzPts val="2400"/>
              <a:buChar char="●"/>
            </a:pPr>
            <a:r>
              <a:rPr lang="en">
                <a:solidFill>
                  <a:schemeClr val="dk1"/>
                </a:solidFill>
              </a:rPr>
              <a:t>2+ billion monthly active Google Play users</a:t>
            </a:r>
            <a:endParaRPr>
              <a:solidFill>
                <a:schemeClr val="dk1"/>
              </a:solidFill>
            </a:endParaRPr>
          </a:p>
          <a:p>
            <a:pPr indent="0" lvl="0" marL="0" rtl="0" algn="l">
              <a:lnSpc>
                <a:spcPct val="115000"/>
              </a:lnSpc>
              <a:spcBef>
                <a:spcPts val="1000"/>
              </a:spcBef>
              <a:spcAft>
                <a:spcPts val="1000"/>
              </a:spcAft>
              <a:buNone/>
            </a:pPr>
            <a:r>
              <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Available across different form factors</a:t>
            </a:r>
            <a:endParaRPr/>
          </a:p>
        </p:txBody>
      </p:sp>
      <p:sp>
        <p:nvSpPr>
          <p:cNvPr id="177" name="Google Shape;177;p2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8" name="Google Shape;178;p26"/>
          <p:cNvPicPr preferRelativeResize="0"/>
          <p:nvPr/>
        </p:nvPicPr>
        <p:blipFill>
          <a:blip r:embed="rId3">
            <a:alphaModFix/>
          </a:blip>
          <a:stretch>
            <a:fillRect/>
          </a:stretch>
        </p:blipFill>
        <p:spPr>
          <a:xfrm>
            <a:off x="2285587" y="1136050"/>
            <a:ext cx="4572826" cy="3322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 Android apps in Kotlin</a:t>
            </a:r>
            <a:endParaRPr/>
          </a:p>
        </p:txBody>
      </p:sp>
      <p:sp>
        <p:nvSpPr>
          <p:cNvPr id="184" name="Google Shape;184;p2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5" name="Google Shape;185;p27"/>
          <p:cNvPicPr preferRelativeResize="0"/>
          <p:nvPr/>
        </p:nvPicPr>
        <p:blipFill>
          <a:blip r:embed="rId3">
            <a:alphaModFix/>
          </a:blip>
          <a:stretch>
            <a:fillRect/>
          </a:stretch>
        </p:blipFill>
        <p:spPr>
          <a:xfrm>
            <a:off x="35325" y="1714495"/>
            <a:ext cx="8839197" cy="233834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311700" y="170825"/>
            <a:ext cx="86577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solidFill>
                  <a:srgbClr val="FFFFFF"/>
                </a:solidFill>
              </a:rPr>
              <a:t>Kotlin</a:t>
            </a:r>
            <a:endParaRPr>
              <a:solidFill>
                <a:srgbClr val="FFFFFF"/>
              </a:solidFill>
            </a:endParaRPr>
          </a:p>
        </p:txBody>
      </p:sp>
      <p:sp>
        <p:nvSpPr>
          <p:cNvPr id="191" name="Google Shape;191;p28"/>
          <p:cNvSpPr txBox="1"/>
          <p:nvPr>
            <p:ph idx="1" type="body"/>
          </p:nvPr>
        </p:nvSpPr>
        <p:spPr>
          <a:xfrm>
            <a:off x="311700" y="1714500"/>
            <a:ext cx="4842600" cy="17571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a:solidFill>
                  <a:schemeClr val="dk1"/>
                </a:solidFill>
              </a:rPr>
              <a:t>A modern programming language that helps developers be more productive.</a:t>
            </a:r>
            <a:endParaRPr>
              <a:solidFill>
                <a:schemeClr val="dk1"/>
              </a:solidFill>
            </a:endParaRPr>
          </a:p>
          <a:p>
            <a:pPr indent="0" lvl="0" marL="0" rtl="0" algn="l">
              <a:lnSpc>
                <a:spcPct val="115000"/>
              </a:lnSpc>
              <a:spcBef>
                <a:spcPts val="1000"/>
              </a:spcBef>
              <a:spcAft>
                <a:spcPts val="1000"/>
              </a:spcAft>
              <a:buClr>
                <a:schemeClr val="dk1"/>
              </a:buClr>
              <a:buSzPts val="1100"/>
              <a:buFont typeface="Arial"/>
              <a:buNone/>
            </a:pPr>
            <a:r>
              <a:t/>
            </a:r>
            <a:endParaRPr/>
          </a:p>
        </p:txBody>
      </p:sp>
      <p:sp>
        <p:nvSpPr>
          <p:cNvPr id="192" name="Google Shape;192;p2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3" name="Google Shape;193;p28"/>
          <p:cNvPicPr preferRelativeResize="0"/>
          <p:nvPr/>
        </p:nvPicPr>
        <p:blipFill>
          <a:blip r:embed="rId3">
            <a:alphaModFix/>
          </a:blip>
          <a:stretch>
            <a:fillRect/>
          </a:stretch>
        </p:blipFill>
        <p:spPr>
          <a:xfrm>
            <a:off x="4638575" y="1527975"/>
            <a:ext cx="4426000" cy="2426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311700" y="170825"/>
            <a:ext cx="86577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solidFill>
                  <a:srgbClr val="FFFFFF"/>
                </a:solidFill>
              </a:rPr>
              <a:t>Benefits of Kotlin</a:t>
            </a:r>
            <a:endParaRPr>
              <a:solidFill>
                <a:srgbClr val="FFFFFF"/>
              </a:solidFill>
            </a:endParaRPr>
          </a:p>
        </p:txBody>
      </p:sp>
      <p:sp>
        <p:nvSpPr>
          <p:cNvPr id="199" name="Google Shape;199;p29"/>
          <p:cNvSpPr txBox="1"/>
          <p:nvPr>
            <p:ph idx="1" type="body"/>
          </p:nvPr>
        </p:nvSpPr>
        <p:spPr>
          <a:xfrm>
            <a:off x="311700" y="1483100"/>
            <a:ext cx="8398800" cy="23829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202124"/>
              </a:buClr>
              <a:buSzPts val="2400"/>
              <a:buChar char="●"/>
            </a:pPr>
            <a:r>
              <a:rPr lang="en">
                <a:solidFill>
                  <a:srgbClr val="202124"/>
                </a:solidFill>
                <a:highlight>
                  <a:srgbClr val="FFFFFF"/>
                </a:highlight>
              </a:rPr>
              <a:t>Expressive and concise</a:t>
            </a:r>
            <a:endParaRPr>
              <a:solidFill>
                <a:srgbClr val="202124"/>
              </a:solidFill>
              <a:highlight>
                <a:srgbClr val="FFFFFF"/>
              </a:highlight>
            </a:endParaRPr>
          </a:p>
          <a:p>
            <a:pPr indent="-381000" lvl="0" marL="457200" rtl="0" algn="l">
              <a:lnSpc>
                <a:spcPct val="150000"/>
              </a:lnSpc>
              <a:spcBef>
                <a:spcPts val="0"/>
              </a:spcBef>
              <a:spcAft>
                <a:spcPts val="0"/>
              </a:spcAft>
              <a:buClr>
                <a:srgbClr val="202124"/>
              </a:buClr>
              <a:buSzPts val="2400"/>
              <a:buChar char="●"/>
            </a:pPr>
            <a:r>
              <a:rPr lang="en">
                <a:solidFill>
                  <a:srgbClr val="202124"/>
                </a:solidFill>
                <a:highlight>
                  <a:srgbClr val="FFFFFF"/>
                </a:highlight>
              </a:rPr>
              <a:t>Safer code</a:t>
            </a:r>
            <a:endParaRPr>
              <a:solidFill>
                <a:srgbClr val="202124"/>
              </a:solidFill>
              <a:highlight>
                <a:srgbClr val="FFFFFF"/>
              </a:highlight>
            </a:endParaRPr>
          </a:p>
          <a:p>
            <a:pPr indent="-381000" lvl="0" marL="457200" rtl="0" algn="l">
              <a:lnSpc>
                <a:spcPct val="150000"/>
              </a:lnSpc>
              <a:spcBef>
                <a:spcPts val="0"/>
              </a:spcBef>
              <a:spcAft>
                <a:spcPts val="0"/>
              </a:spcAft>
              <a:buSzPts val="2400"/>
              <a:buChar char="●"/>
            </a:pPr>
            <a:r>
              <a:rPr lang="en"/>
              <a:t>I</a:t>
            </a:r>
            <a:r>
              <a:rPr lang="en"/>
              <a:t>nteroperable</a:t>
            </a:r>
            <a:endParaRPr/>
          </a:p>
          <a:p>
            <a:pPr indent="-381000" lvl="0" marL="457200" rtl="0" algn="l">
              <a:lnSpc>
                <a:spcPct val="150000"/>
              </a:lnSpc>
              <a:spcBef>
                <a:spcPts val="0"/>
              </a:spcBef>
              <a:spcAft>
                <a:spcPts val="0"/>
              </a:spcAft>
              <a:buSzPts val="2400"/>
              <a:buChar char="●"/>
            </a:pPr>
            <a:r>
              <a:rPr lang="en"/>
              <a:t>Structured Concurrency</a:t>
            </a:r>
            <a:endParaRPr/>
          </a:p>
        </p:txBody>
      </p:sp>
      <p:sp>
        <p:nvSpPr>
          <p:cNvPr id="200" name="Google Shape;200;p2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DT 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